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70" r:id="rId5"/>
    <p:sldId id="261" r:id="rId6"/>
    <p:sldId id="268" r:id="rId7"/>
    <p:sldId id="263" r:id="rId8"/>
    <p:sldId id="264" r:id="rId9"/>
    <p:sldId id="265" r:id="rId10"/>
    <p:sldId id="267" r:id="rId11"/>
    <p:sldId id="266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1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3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7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8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2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4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7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0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8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3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4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9751-B92A-4674-8BE9-CD55533AE184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3DBF-31FF-41D3-901E-4745980AF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2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549" y="1122363"/>
            <a:ext cx="11748977" cy="2387600"/>
          </a:xfrm>
        </p:spPr>
        <p:txBody>
          <a:bodyPr/>
          <a:lstStyle/>
          <a:p>
            <a:r>
              <a:rPr lang="en-US" b="1" dirty="0"/>
              <a:t>Hide/Unhide Package/Title-Package: </a:t>
            </a:r>
            <a:r>
              <a:rPr lang="en-US" b="1" dirty="0" err="1"/>
              <a:t>eHoldings</a:t>
            </a:r>
            <a:r>
              <a:rPr lang="en-US" b="1" dirty="0"/>
              <a:t>  App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8, 2018</a:t>
            </a:r>
          </a:p>
        </p:txBody>
      </p:sp>
    </p:spTree>
    <p:extLst>
      <p:ext uri="{BB962C8B-B14F-4D97-AF65-F5344CB8AC3E}">
        <p14:creationId xmlns:p14="http://schemas.microsoft.com/office/powerpoint/2010/main" val="261478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363" y="-331663"/>
            <a:ext cx="10843437" cy="20223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/>
              <a:t>HLM:Title</a:t>
            </a:r>
            <a:r>
              <a:rPr lang="en-US" sz="3200" b="1" dirty="0"/>
              <a:t> - Package Details: System Messaging when coverage date is completely out of package coverage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6" r="53954" b="10388"/>
          <a:stretch/>
        </p:blipFill>
        <p:spPr>
          <a:xfrm>
            <a:off x="223284" y="1388303"/>
            <a:ext cx="5613991" cy="56363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37824" y="1761893"/>
            <a:ext cx="2720898" cy="847492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7375" y="3172182"/>
            <a:ext cx="2720898" cy="847492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00845" y="3004011"/>
            <a:ext cx="4316819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Package Coverage Date is set with begin 01/01/1900 and end 01/01/2013. </a:t>
            </a:r>
          </a:p>
          <a:p>
            <a:endParaRPr lang="en-US" dirty="0"/>
          </a:p>
          <a:p>
            <a:r>
              <a:rPr lang="en-US" dirty="0"/>
              <a:t>The begin date of this publication is 05/06/2016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4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Title – Package Details: Messaging: Title set to hide by EBSCO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20" y="1486438"/>
            <a:ext cx="11338560" cy="48295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23004" y="1486438"/>
            <a:ext cx="3463429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Screenshot represents a title – package detail that was set to hide by EBSCO. Via RM API you should get the following response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004" y="3240764"/>
            <a:ext cx="3463429" cy="25238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9209" y="431110"/>
            <a:ext cx="112248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HLM: Title – Package Details: Messaging: Title set to hide by EBSCO</a:t>
            </a:r>
          </a:p>
        </p:txBody>
      </p:sp>
    </p:spTree>
    <p:extLst>
      <p:ext uri="{BB962C8B-B14F-4D97-AF65-F5344CB8AC3E}">
        <p14:creationId xmlns:p14="http://schemas.microsoft.com/office/powerpoint/2010/main" val="3756597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88" y="-148697"/>
            <a:ext cx="10515600" cy="1325563"/>
          </a:xfrm>
        </p:spPr>
        <p:txBody>
          <a:bodyPr/>
          <a:lstStyle/>
          <a:p>
            <a:r>
              <a:rPr lang="en-US" b="1" dirty="0"/>
              <a:t>Show/Hide Expectations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656871"/>
              </p:ext>
            </p:extLst>
          </p:nvPr>
        </p:nvGraphicFramePr>
        <p:xfrm>
          <a:off x="280580" y="804727"/>
          <a:ext cx="11630839" cy="627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628">
                  <a:extLst>
                    <a:ext uri="{9D8B030D-6E8A-4147-A177-3AD203B41FA5}">
                      <a16:colId xmlns:a16="http://schemas.microsoft.com/office/drawing/2014/main" val="3853309141"/>
                    </a:ext>
                  </a:extLst>
                </a:gridCol>
                <a:gridCol w="1860698">
                  <a:extLst>
                    <a:ext uri="{9D8B030D-6E8A-4147-A177-3AD203B41FA5}">
                      <a16:colId xmlns:a16="http://schemas.microsoft.com/office/drawing/2014/main" val="2438232840"/>
                    </a:ext>
                  </a:extLst>
                </a:gridCol>
                <a:gridCol w="2222205">
                  <a:extLst>
                    <a:ext uri="{9D8B030D-6E8A-4147-A177-3AD203B41FA5}">
                      <a16:colId xmlns:a16="http://schemas.microsoft.com/office/drawing/2014/main" val="3162085733"/>
                    </a:ext>
                  </a:extLst>
                </a:gridCol>
                <a:gridCol w="4476308">
                  <a:extLst>
                    <a:ext uri="{9D8B030D-6E8A-4147-A177-3AD203B41FA5}">
                      <a16:colId xmlns:a16="http://schemas.microsoft.com/office/drawing/2014/main" val="4156191761"/>
                    </a:ext>
                  </a:extLst>
                </a:gridCol>
              </a:tblGrid>
              <a:tr h="882048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  <a:r>
                        <a:rPr lang="en-US" baseline="0" dirty="0"/>
                        <a:t> by User (Y/N)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Package</a:t>
                      </a:r>
                      <a:r>
                        <a:rPr lang="en-US" baseline="0" dirty="0"/>
                        <a:t> Label and Toggle Displays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r>
                        <a:rPr lang="en-US" baseline="0" dirty="0"/>
                        <a:t> Package and Toggle Displays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586401"/>
                  </a:ext>
                </a:extLst>
              </a:tr>
              <a:tr h="617433"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  <a:r>
                        <a:rPr lang="en-US" baseline="0" dirty="0"/>
                        <a:t> Package to Hide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 State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= Hide</a:t>
                      </a:r>
                    </a:p>
                    <a:p>
                      <a:r>
                        <a:rPr lang="en-US" dirty="0"/>
                        <a:t>Toggle State = Hide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 State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= Hide</a:t>
                      </a:r>
                    </a:p>
                    <a:p>
                      <a:r>
                        <a:rPr lang="en-US" dirty="0"/>
                        <a:t>Toggle State = Hide </a:t>
                      </a:r>
                    </a:p>
                    <a:p>
                      <a:endParaRPr lang="en-U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Toggle</a:t>
                      </a:r>
                      <a:r>
                        <a:rPr lang="en-US" baseline="0" dirty="0"/>
                        <a:t> is read-only </a:t>
                      </a:r>
                      <a:r>
                        <a:rPr lang="en-US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Display</a:t>
                      </a:r>
                      <a:r>
                        <a:rPr lang="en-US" baseline="0" dirty="0"/>
                        <a:t> message that all titles in package are hidden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838437"/>
                  </a:ext>
                </a:extLst>
              </a:tr>
              <a:tr h="357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Set</a:t>
                      </a:r>
                      <a:r>
                        <a:rPr lang="en-US" baseline="0" dirty="0"/>
                        <a:t> Package to Hide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 State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= Hide</a:t>
                      </a:r>
                    </a:p>
                    <a:p>
                      <a:r>
                        <a:rPr lang="en-US" dirty="0"/>
                        <a:t>Toggle State = Hide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baseline="0" dirty="0"/>
                        <a:t> Display message: Set by System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 “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604753"/>
                  </a:ext>
                </a:extLst>
              </a:tr>
              <a:tr h="357719">
                <a:tc>
                  <a:txBody>
                    <a:bodyPr/>
                    <a:lstStyle/>
                    <a:p>
                      <a:r>
                        <a:rPr lang="en-US" dirty="0"/>
                        <a:t>Set Title-Package</a:t>
                      </a:r>
                      <a:r>
                        <a:rPr lang="en-US" baseline="0" dirty="0"/>
                        <a:t> to Hide AND not set at package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 State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= Hide</a:t>
                      </a:r>
                    </a:p>
                    <a:p>
                      <a:r>
                        <a:rPr lang="en-US" dirty="0"/>
                        <a:t>Toggle State = Hide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160043"/>
                  </a:ext>
                </a:extLst>
              </a:tr>
              <a:tr h="357719">
                <a:tc>
                  <a:txBody>
                    <a:bodyPr/>
                    <a:lstStyle/>
                    <a:p>
                      <a:r>
                        <a:rPr lang="en-US" dirty="0"/>
                        <a:t>Set Title-Package</a:t>
                      </a:r>
                      <a:r>
                        <a:rPr lang="en-US" baseline="0" dirty="0"/>
                        <a:t> to Hide AND not set at package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 State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= Hide</a:t>
                      </a:r>
                    </a:p>
                    <a:p>
                      <a:r>
                        <a:rPr lang="en-US" dirty="0"/>
                        <a:t>Toggle State = Hide </a:t>
                      </a:r>
                    </a:p>
                    <a:p>
                      <a:r>
                        <a:rPr lang="en-US" dirty="0"/>
                        <a:t>-</a:t>
                      </a:r>
                      <a:r>
                        <a:rPr lang="en-US" baseline="0" dirty="0"/>
                        <a:t> Display message: Set by System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501908"/>
                  </a:ext>
                </a:extLst>
              </a:tr>
              <a:tr h="357719"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  <a:r>
                        <a:rPr lang="en-US" baseline="0" dirty="0"/>
                        <a:t> to Show (</a:t>
                      </a:r>
                      <a:r>
                        <a:rPr lang="en-US" baseline="0"/>
                        <a:t>default state)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 State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= Show </a:t>
                      </a:r>
                    </a:p>
                    <a:p>
                      <a:r>
                        <a:rPr lang="en-US" dirty="0"/>
                        <a:t>Toggle State =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Label State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= Show </a:t>
                      </a:r>
                    </a:p>
                    <a:p>
                      <a:r>
                        <a:rPr lang="en-US" dirty="0"/>
                        <a:t>Toggle State = Show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79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09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40" y="0"/>
            <a:ext cx="10515600" cy="1325563"/>
          </a:xfrm>
        </p:spPr>
        <p:txBody>
          <a:bodyPr/>
          <a:lstStyle/>
          <a:p>
            <a:r>
              <a:rPr lang="en-US" b="1" dirty="0" err="1"/>
              <a:t>eHoldings</a:t>
            </a:r>
            <a:r>
              <a:rPr lang="en-US" b="1" dirty="0"/>
              <a:t> app: Package Detail 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7660" y="1741971"/>
            <a:ext cx="764667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For Package Detail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Display a Show/Hide Toggle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Remove “This package is hidden” message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Replace “Hidden by EP” message with </a:t>
            </a:r>
            <a:r>
              <a:rPr lang="en-US" b="1" dirty="0"/>
              <a:t>Set by System message </a:t>
            </a:r>
            <a:r>
              <a:rPr lang="en-US" dirty="0"/>
              <a:t>display to the right of the toggle.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List of Titles section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If a title is set to hide then display the message “Hidden” to the right of “Selected/Not Selected” Message.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13" y="1055621"/>
            <a:ext cx="2926080" cy="5432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3620" y="4456253"/>
            <a:ext cx="2048719" cy="5324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7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35269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HLM Screen: Package Details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1" r="1540" b="5581"/>
          <a:stretch/>
        </p:blipFill>
        <p:spPr>
          <a:xfrm>
            <a:off x="212651" y="1617284"/>
            <a:ext cx="10058400" cy="49601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04028" y="3349256"/>
            <a:ext cx="346342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Screenshot represents a package detail record not selected.  Assume user is unable to edit unless package is selected.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10833" r="1400" b="16389"/>
          <a:stretch/>
        </p:blipFill>
        <p:spPr>
          <a:xfrm>
            <a:off x="60960" y="1524499"/>
            <a:ext cx="12070080" cy="50393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34586" y="3429000"/>
            <a:ext cx="1818168" cy="2817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2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80" y="585185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 </a:t>
            </a:r>
            <a:r>
              <a:rPr lang="en-US" sz="3200" b="1" dirty="0"/>
              <a:t>HLM Screen: Package Details: Title List Tab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0" r="1802" b="4962"/>
          <a:stretch/>
        </p:blipFill>
        <p:spPr>
          <a:xfrm>
            <a:off x="662763" y="1388303"/>
            <a:ext cx="10424160" cy="5261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779" y="3987296"/>
            <a:ext cx="2103120" cy="23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6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31" y="107433"/>
            <a:ext cx="10971028" cy="882348"/>
          </a:xfrm>
        </p:spPr>
        <p:txBody>
          <a:bodyPr/>
          <a:lstStyle/>
          <a:p>
            <a:r>
              <a:rPr lang="en-US" b="1" dirty="0" err="1"/>
              <a:t>eHoldings</a:t>
            </a:r>
            <a:r>
              <a:rPr lang="en-US" b="1" dirty="0"/>
              <a:t> app: Title – Package Requirements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1970" y="1325710"/>
            <a:ext cx="7530846" cy="42473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Title-Package Detail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Show/Hide label is conditional based on current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Display a Show/Hide toggle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Remove “This resource is hidden.”</a:t>
            </a:r>
            <a:r>
              <a:rPr lang="en-US" b="1" dirty="0"/>
              <a:t> </a:t>
            </a:r>
            <a:r>
              <a:rPr lang="en-US" dirty="0"/>
              <a:t>messaging</a:t>
            </a:r>
            <a:r>
              <a:rPr lang="en-US" b="1" dirty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entire package is not hidden by the system and it is only that title-package then display </a:t>
            </a:r>
            <a:r>
              <a:rPr lang="en-US" b="1" dirty="0"/>
              <a:t>Set by System </a:t>
            </a:r>
            <a:r>
              <a:rPr lang="en-US" dirty="0"/>
              <a:t>to the right of the Show/Hide toggle.  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This resource is hidden messaging </a:t>
            </a:r>
            <a:r>
              <a:rPr lang="en-US" dirty="0"/>
              <a:t>should not display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user sets package to hide AND the title-package is selected then disable the Show/Hide toggle and display a message to the right of the toggle [</a:t>
            </a:r>
            <a:r>
              <a:rPr lang="en-US" b="1" dirty="0"/>
              <a:t>All titles in this package are hidden.</a:t>
            </a:r>
            <a:r>
              <a:rPr lang="en-US" dirty="0"/>
              <a:t>] on the title-package record.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system sets package to hide then display this message to the right of the toggle [</a:t>
            </a:r>
            <a:r>
              <a:rPr lang="en-US" b="1" dirty="0"/>
              <a:t>All titles in this package are hidden.</a:t>
            </a:r>
            <a:r>
              <a:rPr lang="en-US" dirty="0"/>
              <a:t>] on the title-package record.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user/system has not set the package to hide AND the title-package is selected then enable the Show/Hide toggle.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43137"/>
          <a:stretch/>
        </p:blipFill>
        <p:spPr>
          <a:xfrm>
            <a:off x="231031" y="989781"/>
            <a:ext cx="3472289" cy="58682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2870" y="6325840"/>
            <a:ext cx="3086100" cy="532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1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 HLM Screen: Title – Package Details: Messaging: Title hidden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396"/>
          <a:stretch/>
        </p:blipFill>
        <p:spPr>
          <a:xfrm>
            <a:off x="85060" y="1598954"/>
            <a:ext cx="12021880" cy="50423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3385" y="3429000"/>
            <a:ext cx="4316819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the user has set on the package details record to hide all titles in package. Then all titles selected in that package will be hidden and on the title – package detail record the following message will display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23953" y="4120115"/>
            <a:ext cx="1700412" cy="4731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7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90" y="594699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 Vendor Details: Packages Lists Tab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0" r="1716" b="32868"/>
          <a:stretch/>
        </p:blipFill>
        <p:spPr>
          <a:xfrm>
            <a:off x="209107" y="1718572"/>
            <a:ext cx="11982893" cy="4129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89358" y="1951672"/>
            <a:ext cx="414669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eHoldings</a:t>
            </a:r>
            <a:r>
              <a:rPr lang="en-US" b="1" dirty="0"/>
              <a:t> app Requirement: </a:t>
            </a:r>
            <a:r>
              <a:rPr lang="en-US" dirty="0"/>
              <a:t>If entire package is set to hide then display “Hidden” for that package under the List of Package.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9107" y="2034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HLM Screen: Vendor Requirements</a:t>
            </a:r>
          </a:p>
        </p:txBody>
      </p:sp>
    </p:spTree>
    <p:extLst>
      <p:ext uri="{BB962C8B-B14F-4D97-AF65-F5344CB8AC3E}">
        <p14:creationId xmlns:p14="http://schemas.microsoft.com/office/powerpoint/2010/main" val="1534813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056" y="1122363"/>
            <a:ext cx="10972800" cy="2306637"/>
          </a:xfrm>
        </p:spPr>
        <p:txBody>
          <a:bodyPr/>
          <a:lstStyle/>
          <a:p>
            <a:r>
              <a:rPr lang="en-US" dirty="0"/>
              <a:t>When to display the message: </a:t>
            </a:r>
            <a:br>
              <a:rPr lang="en-US" dirty="0"/>
            </a:br>
            <a:r>
              <a:rPr lang="en-US" b="1" dirty="0"/>
              <a:t>Set by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2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30" y="365125"/>
            <a:ext cx="10854070" cy="1325563"/>
          </a:xfrm>
        </p:spPr>
        <p:txBody>
          <a:bodyPr/>
          <a:lstStyle/>
          <a:p>
            <a:r>
              <a:rPr lang="en-US" b="1" dirty="0"/>
              <a:t>2. System Override Coverage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416206"/>
            <a:ext cx="5718717" cy="51518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EBSCO Override Setting Indicator</a:t>
            </a:r>
          </a:p>
          <a:p>
            <a:r>
              <a:rPr lang="en-US" dirty="0">
                <a:highlight>
                  <a:srgbClr val="FFFF00"/>
                </a:highlight>
              </a:rPr>
              <a:t>Given </a:t>
            </a:r>
            <a:r>
              <a:rPr lang="en-US" b="1" dirty="0">
                <a:highlight>
                  <a:srgbClr val="FFFF00"/>
                </a:highlight>
              </a:rPr>
              <a:t>the title-package or package </a:t>
            </a:r>
            <a:r>
              <a:rPr lang="en-US" dirty="0">
                <a:highlight>
                  <a:srgbClr val="FFFF00"/>
                </a:highlight>
              </a:rPr>
              <a:t>was ordered through EBSCO Subscription Service (ESS)</a:t>
            </a:r>
          </a:p>
          <a:p>
            <a:r>
              <a:rPr lang="en-US" dirty="0">
                <a:highlight>
                  <a:srgbClr val="FFFF00"/>
                </a:highlight>
              </a:rPr>
              <a:t>When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Order has not been renewed (</a:t>
            </a:r>
            <a:r>
              <a:rPr lang="en-US" dirty="0" err="1">
                <a:highlight>
                  <a:srgbClr val="FFFF00"/>
                </a:highlight>
              </a:rPr>
              <a:t>iow</a:t>
            </a:r>
            <a:r>
              <a:rPr lang="en-US" dirty="0">
                <a:highlight>
                  <a:srgbClr val="FFFF00"/>
                </a:highlight>
              </a:rPr>
              <a:t> Subscription date has expired)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Future order (</a:t>
            </a:r>
            <a:r>
              <a:rPr lang="en-US" dirty="0" err="1">
                <a:highlight>
                  <a:srgbClr val="FFFF00"/>
                </a:highlight>
              </a:rPr>
              <a:t>iow</a:t>
            </a:r>
            <a:r>
              <a:rPr lang="en-US" dirty="0">
                <a:highlight>
                  <a:srgbClr val="FFFF00"/>
                </a:highlight>
              </a:rPr>
              <a:t> Subscription has not begun)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Outside of managed coverage date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Or order does not provide institutional access</a:t>
            </a:r>
          </a:p>
          <a:p>
            <a:r>
              <a:rPr lang="en-US" dirty="0">
                <a:highlight>
                  <a:srgbClr val="FFFF00"/>
                </a:highlight>
              </a:rPr>
              <a:t>Then ESS can override the following HLM settings for the following fields:</a:t>
            </a:r>
          </a:p>
          <a:p>
            <a:r>
              <a:rPr lang="en-US" b="1" dirty="0">
                <a:highlight>
                  <a:srgbClr val="FFFF00"/>
                </a:highlight>
              </a:rPr>
              <a:t>Hide this publication </a:t>
            </a:r>
          </a:p>
          <a:p>
            <a:r>
              <a:rPr lang="en-US" dirty="0">
                <a:highlight>
                  <a:srgbClr val="FFFF00"/>
                </a:highlight>
              </a:rPr>
              <a:t>AND</a:t>
            </a:r>
          </a:p>
          <a:p>
            <a:r>
              <a:rPr lang="en-US" b="1" dirty="0"/>
              <a:t>If customer had Managed Coverage selected then Coverage Information selection becomes Custom Coverage</a:t>
            </a:r>
          </a:p>
          <a:p>
            <a:r>
              <a:rPr lang="en-US" b="1" dirty="0"/>
              <a:t>ESS Populates Custom Coverage values</a:t>
            </a:r>
          </a:p>
          <a:p>
            <a:pPr lvl="1"/>
            <a:r>
              <a:rPr lang="en-US" b="1" dirty="0"/>
              <a:t>IF Order </a:t>
            </a:r>
            <a:r>
              <a:rPr lang="en-US" dirty="0"/>
              <a:t>has not been renewed (</a:t>
            </a:r>
            <a:r>
              <a:rPr lang="en-US" dirty="0" err="1"/>
              <a:t>iow</a:t>
            </a:r>
            <a:r>
              <a:rPr lang="en-US" dirty="0"/>
              <a:t> Subscription date has expired) then Custom Coverage start = Blank AND Custom Coverage end = No Access</a:t>
            </a:r>
          </a:p>
          <a:p>
            <a:pPr lvl="1"/>
            <a:r>
              <a:rPr lang="en-US" b="1" dirty="0"/>
              <a:t>IF Future order </a:t>
            </a:r>
            <a:r>
              <a:rPr lang="en-US" dirty="0"/>
              <a:t>(</a:t>
            </a:r>
            <a:r>
              <a:rPr lang="en-US" dirty="0" err="1"/>
              <a:t>iow</a:t>
            </a:r>
            <a:r>
              <a:rPr lang="en-US" dirty="0"/>
              <a:t> Subscription has not begun) then Custom Coverage start = display date provided by ESS AND Custom Coverage end = display date provided by ESS</a:t>
            </a:r>
          </a:p>
          <a:p>
            <a:pPr lvl="1"/>
            <a:r>
              <a:rPr lang="en-US" b="1" dirty="0"/>
              <a:t>IF subscription order is outside of managed coverage date </a:t>
            </a:r>
            <a:r>
              <a:rPr lang="en-US" dirty="0"/>
              <a:t>then Custom Coverage start = display date provided by ESS AND Custom Coverage end = display date provided by 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61259" y="2165520"/>
            <a:ext cx="4316819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NOTE: </a:t>
            </a:r>
            <a:r>
              <a:rPr lang="en-US" dirty="0"/>
              <a:t>RM API should handle this business logic. </a:t>
            </a:r>
          </a:p>
          <a:p>
            <a:endParaRPr lang="en-US" dirty="0"/>
          </a:p>
          <a:p>
            <a:r>
              <a:rPr lang="en-US" b="1" dirty="0"/>
              <a:t>ANOTHER USE CASE: </a:t>
            </a:r>
            <a:r>
              <a:rPr lang="en-US" dirty="0"/>
              <a:t>If user sets a custom coverage date on the Package Detail Record and the Title- Package Coverage Date </a:t>
            </a:r>
            <a:r>
              <a:rPr lang="en-US" dirty="0" err="1"/>
              <a:t>date</a:t>
            </a:r>
            <a:r>
              <a:rPr lang="en-US" dirty="0"/>
              <a:t> range is not within the Package’s custom coverage then that Title-Package will automatically be set to hide. See next slide for example.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7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866</Words>
  <Application>Microsoft Office PowerPoint</Application>
  <PresentationFormat>Widescreen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Hide/Unhide Package/Title-Package: eHoldings  App</vt:lpstr>
      <vt:lpstr>eHoldings app: Package Detail Requirements</vt:lpstr>
      <vt:lpstr>HLM Screen: Package Details</vt:lpstr>
      <vt:lpstr> HLM Screen: Package Details: Title List Tab</vt:lpstr>
      <vt:lpstr>eHoldings app: Title – Package Requirements </vt:lpstr>
      <vt:lpstr> HLM Screen: Title – Package Details: Messaging: Title hidden</vt:lpstr>
      <vt:lpstr> Vendor Details: Packages Lists Tab</vt:lpstr>
      <vt:lpstr>When to display the message:  Set by System</vt:lpstr>
      <vt:lpstr>2. System Override Coverage Date</vt:lpstr>
      <vt:lpstr>HLM:Title - Package Details: System Messaging when coverage date is completely out of package coverage date</vt:lpstr>
      <vt:lpstr>Title – Package Details: Messaging: Title set to hide by EBSCO</vt:lpstr>
      <vt:lpstr>Show/Hide Expectations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Hide/Unhide Package: eHoldings  </dc:title>
  <dc:creator>Khalilah Gambrell</dc:creator>
  <cp:lastModifiedBy>Khalilah Gambrell</cp:lastModifiedBy>
  <cp:revision>17</cp:revision>
  <dcterms:created xsi:type="dcterms:W3CDTF">2018-01-08T22:13:09Z</dcterms:created>
  <dcterms:modified xsi:type="dcterms:W3CDTF">2018-01-10T19:42:59Z</dcterms:modified>
</cp:coreProperties>
</file>