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75" r:id="rId7"/>
    <p:sldId id="274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5169-6D45-46C8-A83B-004F5A091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FE1D2-1FAE-40C7-8701-E276A7212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0B45-200A-416E-809A-BECEF1C3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84E6-526B-424D-9A0D-8C8F5068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7D712-67FE-452E-8B45-F51750F9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9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4039C-AB47-4264-A61C-D08A9666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46ED64-DA99-4D61-A1D3-2FC33F7B6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C2C1F-B8DB-4C2D-A11F-3BEA25F8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D57D1-518F-4DFB-83A1-DBB2AC83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2C786-47BB-462F-92B3-7D48E16B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69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1EF7EE-04CD-4A8A-8006-FC3529821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CEF5EF-B4A4-4C95-B90A-CDF4BBB7B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1F737-5190-4EF2-8CE7-9F00CB3E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01FCD-2E7B-4727-9F32-50D38765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9EABA-AD00-4A54-AE73-0835126D3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11B5-170B-4227-80B5-9DC35AE9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1DFA-2B78-48C7-AEF1-EE1A44CBB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741DA-263D-460F-BD43-E65981E50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3597C-61F9-4DA1-B59B-BF1615B4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1C35E1-CBD8-44A2-B651-CF86ADF80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9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3C57-60DE-408D-B795-82675D53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24487-D82E-4ED9-89CF-F1562FA97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071F3-3762-46C5-8D2D-DF0EB8A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7DFF9-91C8-4922-9C2D-FE2B639B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91E9-7F33-4C92-8C57-AE66E108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8888-54CE-4D36-B4BF-9887BAF1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67DB-6F19-40D8-B5DD-8397DA0C5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7E2B7-07A4-4F99-BB05-2DAD1BF04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9A0360-71BB-4F34-9673-B6D8EC3B6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EAB481-94FA-4C0F-92DD-5866BB4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A220C-42CE-4832-9117-41B5FED6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4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CA53-1572-4541-AF05-D23BF926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6A926-02B4-4968-9C93-DC4DD24EA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5DF0B-304B-47C2-98F1-EFDEF53BF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D78FA-B124-44BD-8D41-26A78ADDC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84C770-874D-4637-957E-09577406F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B5671E-F5A2-44DF-95C4-CBF3EBB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23BEBB-024C-4DFE-B7BB-C2B18D187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FB741-C71F-4FE8-BED3-0E4185F0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AAAB-3ADD-4433-933D-B58625790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FC4AB-B198-465D-8A94-891321E3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AD9CED-A325-4D7F-B389-D8D5CB6E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5DE1E-36ED-4D8B-82D0-00131A7A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3727D6-8C88-48FD-952E-56F50D9D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CD6E9-808F-429D-800B-5775B62C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117F9-CE4B-4F6B-AA11-33D5362B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DD6-698D-4DF7-B600-1C8A20371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77F9-D480-486A-AD63-1C2851E7C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B8001-1B56-48E4-A221-61C2818A1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8FE21-34BC-480C-94D6-B3D17CDD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3B6C69-99C5-4BA8-8095-5B6E4F237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850A8-E86A-4868-B9E6-1964532C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4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B839-6315-43C5-81FB-068DB7A2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03480-18C6-439F-A3D4-96260BD5B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73A7A-C030-4039-BA89-2E7C72403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FF379-0D16-4B70-9B37-1859102B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7610B-02D9-4163-A25F-3D3CE524E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E1D29-90FE-4668-9400-59D83388C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8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B9D3-2529-4056-9C91-69FD84760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BB203-EE6E-4081-9FF9-FC1C75E0B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68215-46DA-4CC4-9315-CCD8E7545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DC398-C081-43C7-A539-A7988125361B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7DAB9-D6C9-44FD-A500-482F7892C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28A7-92BC-4BE9-AC3F-C83809E0A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D940-DE4F-4686-8BE3-90E68DA2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BD2E-7966-47CD-8AB0-5B95DE66F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Linking and Unlinking </a:t>
            </a:r>
            <a:br>
              <a:rPr lang="en-US" dirty="0"/>
            </a:br>
            <a:r>
              <a:rPr lang="en-US" dirty="0"/>
              <a:t>Data Import Profiles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5EA483-A42E-41AD-BE26-A5043928D3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8574"/>
            <a:ext cx="9144000" cy="1419225"/>
          </a:xfrm>
        </p:spPr>
        <p:txBody>
          <a:bodyPr/>
          <a:lstStyle/>
          <a:p>
            <a:r>
              <a:rPr lang="en-US" dirty="0"/>
              <a:t>Ann-Marie Breaux</a:t>
            </a:r>
          </a:p>
          <a:p>
            <a:r>
              <a:rPr lang="en-US" dirty="0"/>
              <a:t>16 Oct 2019</a:t>
            </a:r>
          </a:p>
        </p:txBody>
      </p:sp>
    </p:spTree>
    <p:extLst>
      <p:ext uri="{BB962C8B-B14F-4D97-AF65-F5344CB8AC3E}">
        <p14:creationId xmlns:p14="http://schemas.microsoft.com/office/powerpoint/2010/main" val="1875993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4B61-3BB2-4222-A63A-4403988D2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90501"/>
            <a:ext cx="10515600" cy="409574"/>
          </a:xfrm>
        </p:spPr>
        <p:txBody>
          <a:bodyPr>
            <a:normAutofit fontScale="90000"/>
          </a:bodyPr>
          <a:lstStyle/>
          <a:p>
            <a:r>
              <a:rPr lang="en-US" dirty="0"/>
              <a:t>Key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947B-2265-40B6-AD27-5F79B4F89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850"/>
            <a:ext cx="10515600" cy="596264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Job profile</a:t>
            </a:r>
          </a:p>
          <a:p>
            <a:pPr lvl="1"/>
            <a:r>
              <a:rPr lang="en-US" dirty="0"/>
              <a:t>Link 0 or 1 </a:t>
            </a:r>
            <a:r>
              <a:rPr lang="en-US" b="1" dirty="0"/>
              <a:t>match</a:t>
            </a:r>
            <a:r>
              <a:rPr lang="en-US" dirty="0"/>
              <a:t> profile</a:t>
            </a:r>
          </a:p>
          <a:p>
            <a:pPr lvl="1"/>
            <a:r>
              <a:rPr lang="en-US" dirty="0"/>
              <a:t>Link 1 or more </a:t>
            </a:r>
            <a:r>
              <a:rPr lang="en-US" b="1" dirty="0"/>
              <a:t>action</a:t>
            </a:r>
            <a:r>
              <a:rPr lang="en-US" dirty="0"/>
              <a:t> profiles</a:t>
            </a:r>
          </a:p>
          <a:p>
            <a:pPr lvl="1"/>
            <a:r>
              <a:rPr lang="en-US" dirty="0"/>
              <a:t>Do not link field mapping profiles (will be linked to their respective action profiles)</a:t>
            </a:r>
          </a:p>
          <a:p>
            <a:pPr lvl="1"/>
            <a:r>
              <a:rPr lang="en-US" dirty="0"/>
              <a:t>The sequence of the linked match and action profiles is a key part of the job profile</a:t>
            </a:r>
          </a:p>
          <a:p>
            <a:r>
              <a:rPr lang="en-US" b="1" dirty="0"/>
              <a:t>Match profile</a:t>
            </a:r>
          </a:p>
          <a:p>
            <a:pPr lvl="1"/>
            <a:r>
              <a:rPr lang="en-US" dirty="0"/>
              <a:t>No links can be made on a match profile</a:t>
            </a:r>
          </a:p>
          <a:p>
            <a:pPr lvl="1"/>
            <a:r>
              <a:rPr lang="en-US" dirty="0"/>
              <a:t>Linked </a:t>
            </a:r>
            <a:r>
              <a:rPr lang="en-US" b="1" dirty="0"/>
              <a:t>job</a:t>
            </a:r>
            <a:r>
              <a:rPr lang="en-US" dirty="0"/>
              <a:t> profiles show on the match profile, but cannot be linked via the match profile (can only be linked from the job profile)</a:t>
            </a:r>
          </a:p>
          <a:p>
            <a:r>
              <a:rPr lang="en-US" b="1" dirty="0"/>
              <a:t>Action profile</a:t>
            </a:r>
          </a:p>
          <a:p>
            <a:pPr lvl="1"/>
            <a:r>
              <a:rPr lang="en-US" dirty="0"/>
              <a:t>Link 0 or 1 </a:t>
            </a:r>
            <a:r>
              <a:rPr lang="en-US" b="1" dirty="0"/>
              <a:t>field mapping </a:t>
            </a:r>
            <a:r>
              <a:rPr lang="en-US" dirty="0"/>
              <a:t>profile</a:t>
            </a:r>
          </a:p>
          <a:p>
            <a:pPr lvl="1"/>
            <a:r>
              <a:rPr lang="en-US" dirty="0"/>
              <a:t>Linked </a:t>
            </a:r>
            <a:r>
              <a:rPr lang="en-US" b="1" dirty="0"/>
              <a:t>job</a:t>
            </a:r>
            <a:r>
              <a:rPr lang="en-US" dirty="0"/>
              <a:t> profiles show on the action profile, but cannot be linked via the action profile (can only be linked from the job profile)</a:t>
            </a:r>
          </a:p>
          <a:p>
            <a:r>
              <a:rPr lang="en-US" b="1" dirty="0"/>
              <a:t>Field mapping profile</a:t>
            </a:r>
          </a:p>
          <a:p>
            <a:pPr lvl="1"/>
            <a:r>
              <a:rPr lang="en-US" dirty="0"/>
              <a:t>Link to 0, 1, or more </a:t>
            </a:r>
            <a:r>
              <a:rPr lang="en-US" b="1" dirty="0"/>
              <a:t>action</a:t>
            </a:r>
            <a:r>
              <a:rPr lang="en-US" dirty="0"/>
              <a:t> profiles</a:t>
            </a:r>
          </a:p>
          <a:p>
            <a:pPr lvl="1"/>
            <a:r>
              <a:rPr lang="en-US" dirty="0"/>
              <a:t>No job profiles show on the field mapping profile</a:t>
            </a:r>
          </a:p>
          <a:p>
            <a:r>
              <a:rPr lang="en-US" dirty="0"/>
              <a:t>Can only link on the profile’s Create/Edit screen, not on the View details screen</a:t>
            </a:r>
          </a:p>
          <a:p>
            <a:r>
              <a:rPr lang="en-US" dirty="0"/>
              <a:t>No trashcan – we’re linking/unlinking, not creating/deleting</a:t>
            </a:r>
          </a:p>
          <a:p>
            <a:r>
              <a:rPr lang="en-US" dirty="0"/>
              <a:t>For MVP, assume profiles already exist and are just being linked. Cannot create a profile “on the fly” during the linking process</a:t>
            </a:r>
          </a:p>
          <a:p>
            <a:r>
              <a:rPr lang="en-US" dirty="0"/>
              <a:t>View details screen is already OK – we just need to update the Create/edit screens for Action and Field </a:t>
            </a:r>
            <a:r>
              <a:rPr lang="en-US"/>
              <a:t>mapping profiles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0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Field mapping</a:t>
            </a:r>
            <a:r>
              <a:rPr lang="en-US" dirty="0"/>
              <a:t> profile: link </a:t>
            </a:r>
            <a:r>
              <a:rPr lang="en-US" u="sng" dirty="0"/>
              <a:t>action</a:t>
            </a:r>
            <a:r>
              <a:rPr lang="en-US" dirty="0"/>
              <a:t> profile: 1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7C88C90-A14D-4F33-BCD6-896BEC388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9" y="1028700"/>
            <a:ext cx="10173401" cy="5757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009F5BE-C341-4E80-A17F-7D9253AB2E1E}"/>
              </a:ext>
            </a:extLst>
          </p:cNvPr>
          <p:cNvSpPr/>
          <p:nvPr/>
        </p:nvSpPr>
        <p:spPr>
          <a:xfrm>
            <a:off x="3619500" y="5553075"/>
            <a:ext cx="52197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1F82545B-BF7F-480D-AAED-F1701E7A32D6}"/>
              </a:ext>
            </a:extLst>
          </p:cNvPr>
          <p:cNvSpPr/>
          <p:nvPr/>
        </p:nvSpPr>
        <p:spPr>
          <a:xfrm>
            <a:off x="3733800" y="5610225"/>
            <a:ext cx="876300" cy="180975"/>
          </a:xfrm>
          <a:prstGeom prst="flowChartTerminator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Link profile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94A7B46-5712-460B-A7C8-D53FFA8FE871}"/>
              </a:ext>
            </a:extLst>
          </p:cNvPr>
          <p:cNvSpPr/>
          <p:nvPr/>
        </p:nvSpPr>
        <p:spPr>
          <a:xfrm>
            <a:off x="1419225" y="4286250"/>
            <a:ext cx="1543050" cy="800100"/>
          </a:xfrm>
          <a:prstGeom prst="wedgeRoundRectCallout">
            <a:avLst>
              <a:gd name="adj1" fmla="val 89793"/>
              <a:gd name="adj2" fmla="val 125246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button to create/edit screen</a:t>
            </a:r>
          </a:p>
        </p:txBody>
      </p:sp>
    </p:spTree>
    <p:extLst>
      <p:ext uri="{BB962C8B-B14F-4D97-AF65-F5344CB8AC3E}">
        <p14:creationId xmlns:p14="http://schemas.microsoft.com/office/powerpoint/2010/main" val="4206850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Field mapping</a:t>
            </a:r>
            <a:r>
              <a:rPr lang="en-US" dirty="0"/>
              <a:t> profile: link </a:t>
            </a:r>
            <a:r>
              <a:rPr lang="en-US" u="sng" dirty="0"/>
              <a:t>action</a:t>
            </a:r>
            <a:r>
              <a:rPr lang="en-US" dirty="0"/>
              <a:t> profile: 2</a:t>
            </a:r>
          </a:p>
        </p:txBody>
      </p:sp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C2D3BED-5C83-47B7-B6FA-FD37BCF8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28700"/>
            <a:ext cx="10299621" cy="582930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05C8A5-A67B-44D0-B917-9943BEFC175E}"/>
              </a:ext>
            </a:extLst>
          </p:cNvPr>
          <p:cNvSpPr/>
          <p:nvPr/>
        </p:nvSpPr>
        <p:spPr>
          <a:xfrm>
            <a:off x="1000125" y="4772045"/>
            <a:ext cx="1600200" cy="1466830"/>
          </a:xfrm>
          <a:prstGeom prst="wedgeRoundRectCallout">
            <a:avLst>
              <a:gd name="adj1" fmla="val 85119"/>
              <a:gd name="adj2" fmla="val -97630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Opens profile picker modal, filtered to action profiles only</a:t>
            </a:r>
          </a:p>
        </p:txBody>
      </p:sp>
    </p:spTree>
    <p:extLst>
      <p:ext uri="{BB962C8B-B14F-4D97-AF65-F5344CB8AC3E}">
        <p14:creationId xmlns:p14="http://schemas.microsoft.com/office/powerpoint/2010/main" val="147835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Field mapping</a:t>
            </a:r>
            <a:r>
              <a:rPr lang="en-US" dirty="0"/>
              <a:t> profile: link </a:t>
            </a:r>
            <a:r>
              <a:rPr lang="en-US" u="sng" dirty="0"/>
              <a:t>action</a:t>
            </a:r>
            <a:r>
              <a:rPr lang="en-US" dirty="0"/>
              <a:t> profile: 3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3F15C6-243E-43A4-A38E-73FC8891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1704"/>
            <a:ext cx="8400668" cy="5816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29C21D-4618-40D8-ADEF-1D0FD09837E7}"/>
              </a:ext>
            </a:extLst>
          </p:cNvPr>
          <p:cNvSpPr/>
          <p:nvPr/>
        </p:nvSpPr>
        <p:spPr>
          <a:xfrm>
            <a:off x="3895725" y="4676775"/>
            <a:ext cx="4429125" cy="1266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ECA75-A91C-41F8-B44B-9361CA10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4708788"/>
            <a:ext cx="7519987" cy="468049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BB7FC6F-A8EE-4BAE-854F-3EDCF57CC294}"/>
              </a:ext>
            </a:extLst>
          </p:cNvPr>
          <p:cNvSpPr/>
          <p:nvPr/>
        </p:nvSpPr>
        <p:spPr>
          <a:xfrm>
            <a:off x="4057650" y="5238750"/>
            <a:ext cx="876300" cy="180975"/>
          </a:xfrm>
          <a:prstGeom prst="flowChartTerminator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Link profile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B0094E-E90D-4B52-B496-283059DBBED9}"/>
              </a:ext>
            </a:extLst>
          </p:cNvPr>
          <p:cNvSpPr/>
          <p:nvPr/>
        </p:nvSpPr>
        <p:spPr>
          <a:xfrm>
            <a:off x="480631" y="2419350"/>
            <a:ext cx="2214944" cy="1956083"/>
          </a:xfrm>
          <a:prstGeom prst="wedgeRoundRectCallout">
            <a:avLst>
              <a:gd name="adj1" fmla="val 118453"/>
              <a:gd name="adj2" fmla="val 77048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 After action profile picked, modal closes, and linked profile shows at the bottom of the field mapping profile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1E8A422-3394-4845-9F0E-EC42DAD08FD1}"/>
              </a:ext>
            </a:extLst>
          </p:cNvPr>
          <p:cNvSpPr/>
          <p:nvPr/>
        </p:nvSpPr>
        <p:spPr>
          <a:xfrm>
            <a:off x="480631" y="5176837"/>
            <a:ext cx="2776919" cy="1084525"/>
          </a:xfrm>
          <a:prstGeom prst="wedgeRoundRectCallout">
            <a:avLst>
              <a:gd name="adj1" fmla="val 74205"/>
              <a:gd name="adj2" fmla="val -34492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Since multiple action profiles can be linked to field mapping profile, Link profile button still shows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CB868-747D-4EC5-9A06-8BCD0F0B3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7809">
            <a:off x="11013891" y="4758854"/>
            <a:ext cx="563678" cy="34171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28028A1-6991-4237-AD41-1465D67354EA}"/>
              </a:ext>
            </a:extLst>
          </p:cNvPr>
          <p:cNvSpPr/>
          <p:nvPr/>
        </p:nvSpPr>
        <p:spPr>
          <a:xfrm>
            <a:off x="8848342" y="2096674"/>
            <a:ext cx="2776919" cy="1776827"/>
          </a:xfrm>
          <a:prstGeom prst="wedgeRoundRectCallout">
            <a:avLst>
              <a:gd name="adj1" fmla="val 36131"/>
              <a:gd name="adj2" fmla="val 96845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 There will be some sort of “unlink” icon at end of row, so that the action profile can be disconnected from the field mapping profile</a:t>
            </a:r>
          </a:p>
        </p:txBody>
      </p:sp>
    </p:spTree>
    <p:extLst>
      <p:ext uri="{BB962C8B-B14F-4D97-AF65-F5344CB8AC3E}">
        <p14:creationId xmlns:p14="http://schemas.microsoft.com/office/powerpoint/2010/main" val="2919380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Field mapping</a:t>
            </a:r>
            <a:r>
              <a:rPr lang="en-US" dirty="0"/>
              <a:t> profile: link </a:t>
            </a:r>
            <a:r>
              <a:rPr lang="en-US" u="sng" dirty="0"/>
              <a:t>action</a:t>
            </a:r>
            <a:r>
              <a:rPr lang="en-US" dirty="0"/>
              <a:t> profile: 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C3F15C6-243E-43A4-A38E-73FC88914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41704"/>
            <a:ext cx="8400668" cy="58162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29C21D-4618-40D8-ADEF-1D0FD09837E7}"/>
              </a:ext>
            </a:extLst>
          </p:cNvPr>
          <p:cNvSpPr/>
          <p:nvPr/>
        </p:nvSpPr>
        <p:spPr>
          <a:xfrm>
            <a:off x="3895725" y="4676775"/>
            <a:ext cx="4429125" cy="1266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ECA75-A91C-41F8-B44B-9361CA10A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4708788"/>
            <a:ext cx="7519987" cy="468049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EBB7FC6F-A8EE-4BAE-854F-3EDCF57CC294}"/>
              </a:ext>
            </a:extLst>
          </p:cNvPr>
          <p:cNvSpPr/>
          <p:nvPr/>
        </p:nvSpPr>
        <p:spPr>
          <a:xfrm>
            <a:off x="4057650" y="5591175"/>
            <a:ext cx="876300" cy="180975"/>
          </a:xfrm>
          <a:prstGeom prst="flowChartTerminator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Link profile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B0094E-E90D-4B52-B496-283059DBBED9}"/>
              </a:ext>
            </a:extLst>
          </p:cNvPr>
          <p:cNvSpPr/>
          <p:nvPr/>
        </p:nvSpPr>
        <p:spPr>
          <a:xfrm>
            <a:off x="761999" y="3200400"/>
            <a:ext cx="1933575" cy="1175033"/>
          </a:xfrm>
          <a:prstGeom prst="wedgeRoundRectCallout">
            <a:avLst>
              <a:gd name="adj1" fmla="val 110571"/>
              <a:gd name="adj2" fmla="val 119200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 action profiles linked to a field mapping 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FCB868-747D-4EC5-9A06-8BCD0F0B3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7809">
            <a:off x="11013891" y="4758854"/>
            <a:ext cx="563678" cy="341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7A729-00D2-464E-AC51-AB21A2CBB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650" y="5179625"/>
            <a:ext cx="7620000" cy="2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AEEDD5-7886-40B3-8C94-615954658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7809">
            <a:off x="11166291" y="5130329"/>
            <a:ext cx="563678" cy="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62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Action</a:t>
            </a:r>
            <a:r>
              <a:rPr lang="en-US" dirty="0"/>
              <a:t> profile: link </a:t>
            </a:r>
            <a:r>
              <a:rPr lang="en-US" u="sng" dirty="0"/>
              <a:t>field mapping</a:t>
            </a:r>
            <a:r>
              <a:rPr lang="en-US" dirty="0"/>
              <a:t> profile: 1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47192D-54AC-4C8B-B987-4EECCF962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02" y="1028700"/>
            <a:ext cx="7511445" cy="563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67832C-B44D-400F-A4C8-B6DD0889FCB9}"/>
              </a:ext>
            </a:extLst>
          </p:cNvPr>
          <p:cNvSpPr/>
          <p:nvPr/>
        </p:nvSpPr>
        <p:spPr>
          <a:xfrm>
            <a:off x="3895725" y="4676775"/>
            <a:ext cx="3857625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CF000C5A-DE68-4616-AC39-08554E8AC2DD}"/>
              </a:ext>
            </a:extLst>
          </p:cNvPr>
          <p:cNvSpPr/>
          <p:nvPr/>
        </p:nvSpPr>
        <p:spPr>
          <a:xfrm>
            <a:off x="4048125" y="4752975"/>
            <a:ext cx="876300" cy="180975"/>
          </a:xfrm>
          <a:prstGeom prst="flowChartTerminator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Link profile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84F2B9C-533D-48F9-8BAE-433188A2446F}"/>
              </a:ext>
            </a:extLst>
          </p:cNvPr>
          <p:cNvSpPr/>
          <p:nvPr/>
        </p:nvSpPr>
        <p:spPr>
          <a:xfrm>
            <a:off x="1733550" y="3400425"/>
            <a:ext cx="1543050" cy="800100"/>
          </a:xfrm>
          <a:prstGeom prst="wedgeRoundRectCallout">
            <a:avLst>
              <a:gd name="adj1" fmla="val 89793"/>
              <a:gd name="adj2" fmla="val 125246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Add button to create/edit screen</a:t>
            </a:r>
          </a:p>
        </p:txBody>
      </p:sp>
    </p:spTree>
    <p:extLst>
      <p:ext uri="{BB962C8B-B14F-4D97-AF65-F5344CB8AC3E}">
        <p14:creationId xmlns:p14="http://schemas.microsoft.com/office/powerpoint/2010/main" val="3365545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72D055-2E9C-4970-8520-6B2C6E432C4F}"/>
              </a:ext>
            </a:extLst>
          </p:cNvPr>
          <p:cNvSpPr txBox="1">
            <a:spLocks/>
          </p:cNvSpPr>
          <p:nvPr/>
        </p:nvSpPr>
        <p:spPr>
          <a:xfrm>
            <a:off x="838200" y="180975"/>
            <a:ext cx="10515600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Action</a:t>
            </a:r>
            <a:r>
              <a:rPr lang="en-US" dirty="0"/>
              <a:t> profile: link </a:t>
            </a:r>
            <a:r>
              <a:rPr lang="en-US" u="sng" dirty="0"/>
              <a:t>field mapping </a:t>
            </a:r>
            <a:r>
              <a:rPr lang="en-US" dirty="0"/>
              <a:t>profile: 2</a:t>
            </a:r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3629EF8-4E8B-4AD7-A162-B4A675C93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4" y="1028700"/>
            <a:ext cx="10299621" cy="5829300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335E81B-5A6C-4B06-93DD-970D25DC1B06}"/>
              </a:ext>
            </a:extLst>
          </p:cNvPr>
          <p:cNvSpPr/>
          <p:nvPr/>
        </p:nvSpPr>
        <p:spPr>
          <a:xfrm>
            <a:off x="1000124" y="4772045"/>
            <a:ext cx="1704975" cy="1466830"/>
          </a:xfrm>
          <a:prstGeom prst="wedgeRoundRectCallout">
            <a:avLst>
              <a:gd name="adj1" fmla="val 86309"/>
              <a:gd name="adj2" fmla="val -81396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Opens profile picker modal, filtered to field mapping profiles only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055C5E-0329-4B5C-B483-9F4D7EF4B034}"/>
              </a:ext>
            </a:extLst>
          </p:cNvPr>
          <p:cNvSpPr/>
          <p:nvPr/>
        </p:nvSpPr>
        <p:spPr>
          <a:xfrm>
            <a:off x="4019550" y="1943100"/>
            <a:ext cx="1514475" cy="18097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FD2532-709F-4741-B34C-A1CA03EE511C}"/>
              </a:ext>
            </a:extLst>
          </p:cNvPr>
          <p:cNvSpPr/>
          <p:nvPr/>
        </p:nvSpPr>
        <p:spPr>
          <a:xfrm>
            <a:off x="5724525" y="1514476"/>
            <a:ext cx="685800" cy="1524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action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DFC63EC-C4F3-4989-A699-BD2673077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0" y="3895725"/>
            <a:ext cx="209550" cy="3619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704932-325A-4CAF-94C0-0916CCA65B32}"/>
              </a:ext>
            </a:extLst>
          </p:cNvPr>
          <p:cNvSpPr/>
          <p:nvPr/>
        </p:nvSpPr>
        <p:spPr>
          <a:xfrm>
            <a:off x="5772150" y="2466976"/>
            <a:ext cx="97155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050" b="1" dirty="0">
                <a:solidFill>
                  <a:schemeClr val="tx1"/>
                </a:solidFill>
              </a:rPr>
              <a:t>Field mapping</a:t>
            </a:r>
          </a:p>
        </p:txBody>
      </p:sp>
    </p:spTree>
    <p:extLst>
      <p:ext uri="{BB962C8B-B14F-4D97-AF65-F5344CB8AC3E}">
        <p14:creationId xmlns:p14="http://schemas.microsoft.com/office/powerpoint/2010/main" val="346002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13205-EDF5-4E4E-8C20-3C8E8D86B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847725"/>
          </a:xfrm>
        </p:spPr>
        <p:txBody>
          <a:bodyPr>
            <a:normAutofit/>
          </a:bodyPr>
          <a:lstStyle/>
          <a:p>
            <a:r>
              <a:rPr lang="en-US" u="sng" dirty="0"/>
              <a:t>Action</a:t>
            </a:r>
            <a:r>
              <a:rPr lang="en-US" dirty="0"/>
              <a:t> profile: link </a:t>
            </a:r>
            <a:r>
              <a:rPr lang="en-US" u="sng" dirty="0"/>
              <a:t>field mapping</a:t>
            </a:r>
            <a:r>
              <a:rPr lang="en-US" dirty="0"/>
              <a:t> profile: 3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E67DB1-A08F-48FC-AF90-A4E491E38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102" y="1028700"/>
            <a:ext cx="7511445" cy="563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56AEA0-A5A3-475B-AA80-91A6C56FB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175" y="4738946"/>
            <a:ext cx="6091237" cy="156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FCB868-747D-4EC5-9A06-8BCD0F0B3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87809">
            <a:off x="9623241" y="4596929"/>
            <a:ext cx="563678" cy="34171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28028A1-6991-4237-AD41-1465D67354EA}"/>
              </a:ext>
            </a:extLst>
          </p:cNvPr>
          <p:cNvSpPr/>
          <p:nvPr/>
        </p:nvSpPr>
        <p:spPr>
          <a:xfrm>
            <a:off x="8848342" y="2096674"/>
            <a:ext cx="2776919" cy="1776827"/>
          </a:xfrm>
          <a:prstGeom prst="wedgeRoundRectCallout">
            <a:avLst>
              <a:gd name="adj1" fmla="val -14634"/>
              <a:gd name="adj2" fmla="val 88268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3. There will be some sort of “unlink” icon at end of row, so that the field mapping profile can be disconnected from the action profile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3B0094E-E90D-4B52-B496-283059DBBED9}"/>
              </a:ext>
            </a:extLst>
          </p:cNvPr>
          <p:cNvSpPr/>
          <p:nvPr/>
        </p:nvSpPr>
        <p:spPr>
          <a:xfrm>
            <a:off x="323849" y="2419350"/>
            <a:ext cx="2371726" cy="1956083"/>
          </a:xfrm>
          <a:prstGeom prst="wedgeRoundRectCallout">
            <a:avLst>
              <a:gd name="adj1" fmla="val 103402"/>
              <a:gd name="adj2" fmla="val 67309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 After field mapping profile picked, modal closes, and linked profile shows at the bottom of the action profile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1E8A422-3394-4845-9F0E-EC42DAD08FD1}"/>
              </a:ext>
            </a:extLst>
          </p:cNvPr>
          <p:cNvSpPr/>
          <p:nvPr/>
        </p:nvSpPr>
        <p:spPr>
          <a:xfrm>
            <a:off x="480631" y="5176837"/>
            <a:ext cx="2776919" cy="1500188"/>
          </a:xfrm>
          <a:prstGeom prst="wedgeRoundRectCallout">
            <a:avLst>
              <a:gd name="adj1" fmla="val 77292"/>
              <a:gd name="adj2" fmla="val -54809"/>
              <a:gd name="adj3" fmla="val 16667"/>
            </a:avLst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 Since only 1 field mapping profile can be linked to action profile, Link profile button should NOT show</a:t>
            </a:r>
          </a:p>
        </p:txBody>
      </p:sp>
    </p:spTree>
    <p:extLst>
      <p:ext uri="{BB962C8B-B14F-4D97-AF65-F5344CB8AC3E}">
        <p14:creationId xmlns:p14="http://schemas.microsoft.com/office/powerpoint/2010/main" val="39016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494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Linking and Unlinking  Data Import Profiles</vt:lpstr>
      <vt:lpstr>Key principles</vt:lpstr>
      <vt:lpstr>Field mapping profile: link action profile: 1</vt:lpstr>
      <vt:lpstr>Field mapping profile: link action profile: 2</vt:lpstr>
      <vt:lpstr>Field mapping profile: link action profile: 3</vt:lpstr>
      <vt:lpstr>Field mapping profile: link action profile: 4</vt:lpstr>
      <vt:lpstr>Action profile: link field mapping profile: 1</vt:lpstr>
      <vt:lpstr>PowerPoint Presentation</vt:lpstr>
      <vt:lpstr>Action profile: link field mapping profile: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Linking/Unlinking  Things in FOLIO</dc:title>
  <dc:creator>Ann-Marie Breaux</dc:creator>
  <cp:lastModifiedBy>Ann-Marie Breaux</cp:lastModifiedBy>
  <cp:revision>16</cp:revision>
  <dcterms:created xsi:type="dcterms:W3CDTF">2019-10-15T06:04:36Z</dcterms:created>
  <dcterms:modified xsi:type="dcterms:W3CDTF">2019-10-16T08:24:32Z</dcterms:modified>
</cp:coreProperties>
</file>