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ckle Julie" userId="bcd3d018-86ae-46a1-bd09-7f270f3339f1" providerId="ADAL" clId="{941AF0CE-81D3-41C8-B257-9F5F94F99C62}"/>
    <pc:docChg chg="custSel addSld modSld sldOrd">
      <pc:chgData name="Bickle Julie" userId="bcd3d018-86ae-46a1-bd09-7f270f3339f1" providerId="ADAL" clId="{941AF0CE-81D3-41C8-B257-9F5F94F99C62}" dt="2023-11-21T12:54:39.540" v="1447" actId="1076"/>
      <pc:docMkLst>
        <pc:docMk/>
      </pc:docMkLst>
      <pc:sldChg chg="addSp delSp modSp mod">
        <pc:chgData name="Bickle Julie" userId="bcd3d018-86ae-46a1-bd09-7f270f3339f1" providerId="ADAL" clId="{941AF0CE-81D3-41C8-B257-9F5F94F99C62}" dt="2023-11-21T12:47:36.430" v="384" actId="208"/>
        <pc:sldMkLst>
          <pc:docMk/>
          <pc:sldMk cId="3779654332" sldId="256"/>
        </pc:sldMkLst>
        <pc:spChg chg="del mod">
          <ac:chgData name="Bickle Julie" userId="bcd3d018-86ae-46a1-bd09-7f270f3339f1" providerId="ADAL" clId="{941AF0CE-81D3-41C8-B257-9F5F94F99C62}" dt="2023-11-21T12:34:47.334" v="10" actId="478"/>
          <ac:spMkLst>
            <pc:docMk/>
            <pc:sldMk cId="3779654332" sldId="256"/>
            <ac:spMk id="7" creationId="{3E9B0690-AF7A-42E9-8F81-8E394C6B52AB}"/>
          </ac:spMkLst>
        </pc:spChg>
        <pc:spChg chg="add mod">
          <ac:chgData name="Bickle Julie" userId="bcd3d018-86ae-46a1-bd09-7f270f3339f1" providerId="ADAL" clId="{941AF0CE-81D3-41C8-B257-9F5F94F99C62}" dt="2023-11-21T12:46:03.829" v="186" actId="208"/>
          <ac:spMkLst>
            <pc:docMk/>
            <pc:sldMk cId="3779654332" sldId="256"/>
            <ac:spMk id="9" creationId="{D3599A54-9B35-42A9-B8AF-16AD1EEB8708}"/>
          </ac:spMkLst>
        </pc:spChg>
        <pc:spChg chg="add mod">
          <ac:chgData name="Bickle Julie" userId="bcd3d018-86ae-46a1-bd09-7f270f3339f1" providerId="ADAL" clId="{941AF0CE-81D3-41C8-B257-9F5F94F99C62}" dt="2023-11-21T12:46:15.945" v="212" actId="20577"/>
          <ac:spMkLst>
            <pc:docMk/>
            <pc:sldMk cId="3779654332" sldId="256"/>
            <ac:spMk id="10" creationId="{540649F0-F037-470D-8249-A6A6A74214D2}"/>
          </ac:spMkLst>
        </pc:spChg>
        <pc:spChg chg="add mod">
          <ac:chgData name="Bickle Julie" userId="bcd3d018-86ae-46a1-bd09-7f270f3339f1" providerId="ADAL" clId="{941AF0CE-81D3-41C8-B257-9F5F94F99C62}" dt="2023-11-21T12:46:28.025" v="220" actId="20577"/>
          <ac:spMkLst>
            <pc:docMk/>
            <pc:sldMk cId="3779654332" sldId="256"/>
            <ac:spMk id="11" creationId="{8C4B6D1F-D967-4B97-9802-974C086D7524}"/>
          </ac:spMkLst>
        </pc:spChg>
        <pc:picChg chg="mod">
          <ac:chgData name="Bickle Julie" userId="bcd3d018-86ae-46a1-bd09-7f270f3339f1" providerId="ADAL" clId="{941AF0CE-81D3-41C8-B257-9F5F94F99C62}" dt="2023-11-21T12:47:36.430" v="384" actId="208"/>
          <ac:picMkLst>
            <pc:docMk/>
            <pc:sldMk cId="3779654332" sldId="256"/>
            <ac:picMk id="5" creationId="{8FCB2CE5-8F81-4B94-8764-F23D94C08E5F}"/>
          </ac:picMkLst>
        </pc:picChg>
        <pc:picChg chg="add mod">
          <ac:chgData name="Bickle Julie" userId="bcd3d018-86ae-46a1-bd09-7f270f3339f1" providerId="ADAL" clId="{941AF0CE-81D3-41C8-B257-9F5F94F99C62}" dt="2023-11-21T12:47:36.430" v="384" actId="208"/>
          <ac:picMkLst>
            <pc:docMk/>
            <pc:sldMk cId="3779654332" sldId="256"/>
            <ac:picMk id="8" creationId="{F6F8E922-DF20-4C13-90E7-6BC5D78153E4}"/>
          </ac:picMkLst>
        </pc:picChg>
      </pc:sldChg>
      <pc:sldChg chg="addSp delSp modSp mod">
        <pc:chgData name="Bickle Julie" userId="bcd3d018-86ae-46a1-bd09-7f270f3339f1" providerId="ADAL" clId="{941AF0CE-81D3-41C8-B257-9F5F94F99C62}" dt="2023-11-21T12:47:25.778" v="381" actId="20577"/>
        <pc:sldMkLst>
          <pc:docMk/>
          <pc:sldMk cId="2245447531" sldId="257"/>
        </pc:sldMkLst>
        <pc:spChg chg="add mod">
          <ac:chgData name="Bickle Julie" userId="bcd3d018-86ae-46a1-bd09-7f270f3339f1" providerId="ADAL" clId="{941AF0CE-81D3-41C8-B257-9F5F94F99C62}" dt="2023-11-21T12:47:25.778" v="381" actId="20577"/>
          <ac:spMkLst>
            <pc:docMk/>
            <pc:sldMk cId="2245447531" sldId="257"/>
            <ac:spMk id="6" creationId="{CAE018BF-9920-4177-B5E8-E66FA3E32062}"/>
          </ac:spMkLst>
        </pc:spChg>
        <pc:picChg chg="del">
          <ac:chgData name="Bickle Julie" userId="bcd3d018-86ae-46a1-bd09-7f270f3339f1" providerId="ADAL" clId="{941AF0CE-81D3-41C8-B257-9F5F94F99C62}" dt="2023-11-21T12:47:04.745" v="333" actId="478"/>
          <ac:picMkLst>
            <pc:docMk/>
            <pc:sldMk cId="2245447531" sldId="257"/>
            <ac:picMk id="3" creationId="{42D02509-8C65-4C5D-9D92-58AA045BB204}"/>
          </ac:picMkLst>
        </pc:picChg>
        <pc:picChg chg="mod">
          <ac:chgData name="Bickle Julie" userId="bcd3d018-86ae-46a1-bd09-7f270f3339f1" providerId="ADAL" clId="{941AF0CE-81D3-41C8-B257-9F5F94F99C62}" dt="2023-11-21T12:47:06.052" v="334" actId="1076"/>
          <ac:picMkLst>
            <pc:docMk/>
            <pc:sldMk cId="2245447531" sldId="257"/>
            <ac:picMk id="5" creationId="{45EF57CE-862C-474E-923E-3C5FAB6E1DDC}"/>
          </ac:picMkLst>
        </pc:picChg>
      </pc:sldChg>
      <pc:sldChg chg="addSp delSp modSp new mod">
        <pc:chgData name="Bickle Julie" userId="bcd3d018-86ae-46a1-bd09-7f270f3339f1" providerId="ADAL" clId="{941AF0CE-81D3-41C8-B257-9F5F94F99C62}" dt="2023-11-21T12:48:55.583" v="581" actId="20577"/>
        <pc:sldMkLst>
          <pc:docMk/>
          <pc:sldMk cId="3114325011" sldId="258"/>
        </pc:sldMkLst>
        <pc:spChg chg="add mod">
          <ac:chgData name="Bickle Julie" userId="bcd3d018-86ae-46a1-bd09-7f270f3339f1" providerId="ADAL" clId="{941AF0CE-81D3-41C8-B257-9F5F94F99C62}" dt="2023-11-21T12:48:29.197" v="453" actId="20577"/>
          <ac:spMkLst>
            <pc:docMk/>
            <pc:sldMk cId="3114325011" sldId="258"/>
            <ac:spMk id="8" creationId="{FE14DAFB-6272-4102-B4D6-124E8C40B01A}"/>
          </ac:spMkLst>
        </pc:spChg>
        <pc:spChg chg="add mod">
          <ac:chgData name="Bickle Julie" userId="bcd3d018-86ae-46a1-bd09-7f270f3339f1" providerId="ADAL" clId="{941AF0CE-81D3-41C8-B257-9F5F94F99C62}" dt="2023-11-21T12:48:55.583" v="581" actId="20577"/>
          <ac:spMkLst>
            <pc:docMk/>
            <pc:sldMk cId="3114325011" sldId="258"/>
            <ac:spMk id="9" creationId="{D9437CBB-6CE8-4B80-AC4E-F8D378CDF62A}"/>
          </ac:spMkLst>
        </pc:spChg>
        <pc:picChg chg="add mod">
          <ac:chgData name="Bickle Julie" userId="bcd3d018-86ae-46a1-bd09-7f270f3339f1" providerId="ADAL" clId="{941AF0CE-81D3-41C8-B257-9F5F94F99C62}" dt="2023-11-21T12:47:31.452" v="383" actId="1076"/>
          <ac:picMkLst>
            <pc:docMk/>
            <pc:sldMk cId="3114325011" sldId="258"/>
            <ac:picMk id="3" creationId="{00EB23D6-8FF2-4105-97BB-B3832F4BE10A}"/>
          </ac:picMkLst>
        </pc:picChg>
        <pc:picChg chg="add mod">
          <ac:chgData name="Bickle Julie" userId="bcd3d018-86ae-46a1-bd09-7f270f3339f1" providerId="ADAL" clId="{941AF0CE-81D3-41C8-B257-9F5F94F99C62}" dt="2023-11-21T12:47:29.268" v="382" actId="1076"/>
          <ac:picMkLst>
            <pc:docMk/>
            <pc:sldMk cId="3114325011" sldId="258"/>
            <ac:picMk id="5" creationId="{BB9A2F31-1977-4215-9743-649FC9958D9A}"/>
          </ac:picMkLst>
        </pc:picChg>
        <pc:picChg chg="add del">
          <ac:chgData name="Bickle Julie" userId="bcd3d018-86ae-46a1-bd09-7f270f3339f1" providerId="ADAL" clId="{941AF0CE-81D3-41C8-B257-9F5F94F99C62}" dt="2023-11-21T12:34:43.529" v="8" actId="21"/>
          <ac:picMkLst>
            <pc:docMk/>
            <pc:sldMk cId="3114325011" sldId="258"/>
            <ac:picMk id="7" creationId="{A2DFA96A-10D9-4DB7-8D80-D94AED216888}"/>
          </ac:picMkLst>
        </pc:picChg>
      </pc:sldChg>
      <pc:sldChg chg="addSp modSp new mod ord">
        <pc:chgData name="Bickle Julie" userId="bcd3d018-86ae-46a1-bd09-7f270f3339f1" providerId="ADAL" clId="{941AF0CE-81D3-41C8-B257-9F5F94F99C62}" dt="2023-11-21T12:54:39.540" v="1447" actId="1076"/>
        <pc:sldMkLst>
          <pc:docMk/>
          <pc:sldMk cId="1554432068" sldId="259"/>
        </pc:sldMkLst>
        <pc:spChg chg="add mod">
          <ac:chgData name="Bickle Julie" userId="bcd3d018-86ae-46a1-bd09-7f270f3339f1" providerId="ADAL" clId="{941AF0CE-81D3-41C8-B257-9F5F94F99C62}" dt="2023-11-21T12:52:24.675" v="1446" actId="1076"/>
          <ac:spMkLst>
            <pc:docMk/>
            <pc:sldMk cId="1554432068" sldId="259"/>
            <ac:spMk id="5" creationId="{870E1C96-3ECB-452B-8A5B-4F1FC352AC34}"/>
          </ac:spMkLst>
        </pc:spChg>
        <pc:spChg chg="add mod">
          <ac:chgData name="Bickle Julie" userId="bcd3d018-86ae-46a1-bd09-7f270f3339f1" providerId="ADAL" clId="{941AF0CE-81D3-41C8-B257-9F5F94F99C62}" dt="2023-11-21T12:52:11.589" v="1442" actId="20577"/>
          <ac:spMkLst>
            <pc:docMk/>
            <pc:sldMk cId="1554432068" sldId="259"/>
            <ac:spMk id="6" creationId="{2F9D0010-10E1-4B80-9984-7B67AFD5C909}"/>
          </ac:spMkLst>
        </pc:spChg>
        <pc:picChg chg="add mod">
          <ac:chgData name="Bickle Julie" userId="bcd3d018-86ae-46a1-bd09-7f270f3339f1" providerId="ADAL" clId="{941AF0CE-81D3-41C8-B257-9F5F94F99C62}" dt="2023-11-21T12:54:39.540" v="1447" actId="1076"/>
          <ac:picMkLst>
            <pc:docMk/>
            <pc:sldMk cId="1554432068" sldId="259"/>
            <ac:picMk id="3" creationId="{D332244F-5A4E-4A51-A8C5-5BBCFE9BDEB7}"/>
          </ac:picMkLst>
        </pc:picChg>
      </pc:sldChg>
      <pc:sldChg chg="addSp modSp new mod">
        <pc:chgData name="Bickle Julie" userId="bcd3d018-86ae-46a1-bd09-7f270f3339f1" providerId="ADAL" clId="{941AF0CE-81D3-41C8-B257-9F5F94F99C62}" dt="2023-11-21T12:47:12.932" v="336" actId="20577"/>
        <pc:sldMkLst>
          <pc:docMk/>
          <pc:sldMk cId="2417851389" sldId="260"/>
        </pc:sldMkLst>
        <pc:spChg chg="add mod">
          <ac:chgData name="Bickle Julie" userId="bcd3d018-86ae-46a1-bd09-7f270f3339f1" providerId="ADAL" clId="{941AF0CE-81D3-41C8-B257-9F5F94F99C62}" dt="2023-11-21T12:47:12.932" v="336" actId="20577"/>
          <ac:spMkLst>
            <pc:docMk/>
            <pc:sldMk cId="2417851389" sldId="260"/>
            <ac:spMk id="3" creationId="{4AF411E2-DCE9-4F75-89D9-44ED89699B54}"/>
          </ac:spMkLst>
        </pc:spChg>
        <pc:picChg chg="add mod">
          <ac:chgData name="Bickle Julie" userId="bcd3d018-86ae-46a1-bd09-7f270f3339f1" providerId="ADAL" clId="{941AF0CE-81D3-41C8-B257-9F5F94F99C62}" dt="2023-11-21T12:46:36.646" v="223" actId="1076"/>
          <ac:picMkLst>
            <pc:docMk/>
            <pc:sldMk cId="2417851389" sldId="260"/>
            <ac:picMk id="2" creationId="{9CFF1301-55B7-4DA4-B3C6-C0A0CC059CA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59F758-D389-43D2-A932-C15FAD14F5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2D19A67-E2FA-4885-8449-F8D72BCB51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1F09DFC-740B-46F9-8484-6B17AD822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2580-E96E-475D-B98C-6EEDF642EE9B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CCE9C12-619D-498A-AAEA-80E680A39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73E19EC-135E-4BF2-9F5A-401605B7A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0E57-7834-438F-AA41-531571515D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1377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9E7C85-4B0F-4550-AECA-97C872D8A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78C48D8-22E0-4286-8D58-EDEB2B5DBE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1667190-61B5-4D3D-AF66-8B4A485DA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2580-E96E-475D-B98C-6EEDF642EE9B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B70098-A69B-4530-B997-6512A2D64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710E46E-152C-4025-8025-9C4CDD9B7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0E57-7834-438F-AA41-531571515D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61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7B55FDB-FBB8-4FD5-926C-594A915071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A38B8C5-130A-42AD-9E4F-190EBFA5BF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35A3639-5EC7-406A-995C-CCF750C39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2580-E96E-475D-B98C-6EEDF642EE9B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651F31E-776B-44EA-956E-33F27A6B3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E4D88CF-5A25-4075-9317-D92438B40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0E57-7834-438F-AA41-531571515D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2366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2C6451-F368-481B-A859-86AD89ED3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8620A8A-7BF6-426B-AD31-D5E70F0BE6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6E3A641-BBEC-4FB4-B3A9-BD3BF2C6C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2580-E96E-475D-B98C-6EEDF642EE9B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86EDDA8-829A-4036-838F-FE43A4FC8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0789506-FD50-4CBD-9570-30078C42D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0E57-7834-438F-AA41-531571515D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6794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D1345D-60F4-4612-922A-538DF5795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F9908B8-703D-4BA2-B716-33D153F5D1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06C1CC6-E044-4A9C-8840-97C430F31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2580-E96E-475D-B98C-6EEDF642EE9B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03B0094-7ACB-4654-A5DF-BD0971D18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7C00CE4-575D-4902-A035-ED4517FFB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0E57-7834-438F-AA41-531571515D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8746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CDBAF8-C1DD-46E1-A351-481D8E1BA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D8212CA-5E57-4E84-8C76-27AA01E035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1351634-6193-4667-88AB-4764BADC1A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C0C8C2D-8C46-4A1D-BC74-60CC77F9D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2580-E96E-475D-B98C-6EEDF642EE9B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FF218CD-434A-400C-87E8-2ED6CCBA8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C327329-FBF8-4486-A280-7874BA19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0E57-7834-438F-AA41-531571515D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41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4B0A3A-C8F4-428A-9CC4-5C26B3EF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FD9F70A-FDBC-46FB-B050-628EB17C7A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0574F61-56AC-4885-80E4-5DE1DEA9C7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36B8D76-F314-42AA-8F55-677C9CF6B7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6601D01-9394-453B-A362-F0F28DF349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E2CB174-A7DF-44B4-8CEA-CE6F1AE11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2580-E96E-475D-B98C-6EEDF642EE9B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5C24691-211D-4427-A581-4BC9EFEFC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01625E2-EEB2-455A-B7A8-D2CC38EE8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0E57-7834-438F-AA41-531571515D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3899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F981C4-756C-43EC-8EE8-223D4AABB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EE90042-A93A-4DEC-B2FE-478B7490D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2580-E96E-475D-B98C-6EEDF642EE9B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AEF974D-3FCF-4BE6-B2D6-2497C44F7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D39AD26-9F71-4851-9143-E3BC1DCF1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0E57-7834-438F-AA41-531571515D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7700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EA8510E-04C8-433B-9A65-E574C8874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2580-E96E-475D-B98C-6EEDF642EE9B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E4D1CF2-AAE1-492D-BEBA-9805EEE11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EF0DEA8-DC9C-441A-8F76-C032C033A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0E57-7834-438F-AA41-531571515D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555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4F580A-8BC0-4301-B986-31CF10FDF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CA93A33-A104-42F1-9E0D-0D60320A5A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BB9C13E-476F-4AB1-AE5E-B86BEE4E60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5633F75-5FAD-4BDB-BC0A-B613115B2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2580-E96E-475D-B98C-6EEDF642EE9B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DDB73A3-6E5B-4F30-842C-2DF4AEE21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A3D6765-B8D9-4CFA-ADCC-A3C57C860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0E57-7834-438F-AA41-531571515D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3474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62FC21-7C84-4D78-A40F-F51C08973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498EF4E-D232-4622-BC41-D0B88BC294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39E708E-B885-486E-A200-8D288BF77F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C51FD89-49B8-46D7-AFE0-820305DEB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2580-E96E-475D-B98C-6EEDF642EE9B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13EDF3F-A4CE-4659-9EF2-846328959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9782222-5C5F-4AA6-9FD2-CB9B34F56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0E57-7834-438F-AA41-531571515D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4226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0269E17-D235-4BB4-88E4-C71D87D1A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7023542-1B69-4EC9-8241-573386972B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1A23B64-2B01-47DD-8208-B757A701B7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E2580-E96E-475D-B98C-6EEDF642EE9B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12BB23-6054-48E7-B698-86C6D3C747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0491137-843C-4422-BD9C-EC5BEE1E59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00E57-7834-438F-AA41-531571515D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008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8FCB2CE5-8F81-4B94-8764-F23D94C08E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391" y="1359278"/>
            <a:ext cx="8772525" cy="180975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F6F8E922-DF20-4C13-90E7-6BC5D78153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391" y="3915562"/>
            <a:ext cx="8715375" cy="54292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D3599A54-9B35-42A9-B8AF-16AD1EEB8708}"/>
              </a:ext>
            </a:extLst>
          </p:cNvPr>
          <p:cNvSpPr txBox="1"/>
          <p:nvPr/>
        </p:nvSpPr>
        <p:spPr>
          <a:xfrm>
            <a:off x="159391" y="134224"/>
            <a:ext cx="865307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/>
              <a:t>Login </a:t>
            </a:r>
            <a:r>
              <a:rPr lang="de-DE" dirty="0" err="1"/>
              <a:t>approx</a:t>
            </a:r>
            <a:r>
              <a:rPr lang="de-DE" dirty="0"/>
              <a:t>. 13:25 </a:t>
            </a:r>
            <a:r>
              <a:rPr lang="de-DE" dirty="0" err="1"/>
              <a:t>local</a:t>
            </a:r>
            <a:r>
              <a:rPr lang="de-DE" dirty="0"/>
              <a:t> time: I </a:t>
            </a:r>
            <a:r>
              <a:rPr lang="de-DE" dirty="0" err="1"/>
              <a:t>deleted</a:t>
            </a:r>
            <a:r>
              <a:rPr lang="de-DE" dirty="0"/>
              <a:t> all </a:t>
            </a:r>
            <a:r>
              <a:rPr lang="de-DE" dirty="0" err="1"/>
              <a:t>my</a:t>
            </a:r>
            <a:r>
              <a:rPr lang="de-DE" dirty="0"/>
              <a:t> </a:t>
            </a:r>
            <a:r>
              <a:rPr lang="de-DE" dirty="0" err="1"/>
              <a:t>circ</a:t>
            </a:r>
            <a:r>
              <a:rPr lang="de-DE" dirty="0"/>
              <a:t> </a:t>
            </a:r>
            <a:r>
              <a:rPr lang="de-DE" dirty="0" err="1"/>
              <a:t>rules</a:t>
            </a:r>
            <a:r>
              <a:rPr lang="de-DE" dirty="0"/>
              <a:t> &gt;&gt; </a:t>
            </a:r>
            <a:r>
              <a:rPr lang="de-DE" dirty="0" err="1"/>
              <a:t>saved</a:t>
            </a:r>
            <a:r>
              <a:rPr lang="de-DE" dirty="0"/>
              <a:t> &gt;&gt; </a:t>
            </a:r>
            <a:r>
              <a:rPr lang="de-DE" dirty="0" err="1"/>
              <a:t>Wrote</a:t>
            </a:r>
            <a:r>
              <a:rPr lang="de-DE" dirty="0"/>
              <a:t> a </a:t>
            </a:r>
            <a:r>
              <a:rPr lang="de-DE" dirty="0" err="1"/>
              <a:t>new</a:t>
            </a:r>
            <a:r>
              <a:rPr lang="de-DE" dirty="0"/>
              <a:t> </a:t>
            </a:r>
            <a:r>
              <a:rPr lang="de-DE" dirty="0" err="1"/>
              <a:t>circ</a:t>
            </a:r>
            <a:r>
              <a:rPr lang="de-DE" dirty="0"/>
              <a:t> </a:t>
            </a:r>
            <a:r>
              <a:rPr lang="de-DE" dirty="0" err="1"/>
              <a:t>rule</a:t>
            </a:r>
            <a:r>
              <a:rPr lang="de-DE" dirty="0"/>
              <a:t>: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540649F0-F037-470D-8249-A6A6A74214D2}"/>
              </a:ext>
            </a:extLst>
          </p:cNvPr>
          <p:cNvSpPr txBox="1"/>
          <p:nvPr/>
        </p:nvSpPr>
        <p:spPr>
          <a:xfrm>
            <a:off x="159391" y="859960"/>
            <a:ext cx="146527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/>
              <a:t>Old </a:t>
            </a:r>
            <a:r>
              <a:rPr lang="de-DE" dirty="0" err="1"/>
              <a:t>circ</a:t>
            </a:r>
            <a:r>
              <a:rPr lang="de-DE" dirty="0"/>
              <a:t> </a:t>
            </a:r>
            <a:r>
              <a:rPr lang="de-DE" dirty="0" err="1"/>
              <a:t>rules</a:t>
            </a:r>
            <a:r>
              <a:rPr lang="de-DE" dirty="0"/>
              <a:t>: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8C4B6D1F-D967-4B97-9802-974C086D7524}"/>
              </a:ext>
            </a:extLst>
          </p:cNvPr>
          <p:cNvSpPr txBox="1"/>
          <p:nvPr/>
        </p:nvSpPr>
        <p:spPr>
          <a:xfrm>
            <a:off x="159391" y="3429000"/>
            <a:ext cx="147694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/>
              <a:t>New </a:t>
            </a:r>
            <a:r>
              <a:rPr lang="de-DE" dirty="0" err="1"/>
              <a:t>circ</a:t>
            </a:r>
            <a:r>
              <a:rPr lang="de-DE" dirty="0"/>
              <a:t> </a:t>
            </a:r>
            <a:r>
              <a:rPr lang="de-DE" dirty="0" err="1"/>
              <a:t>rule</a:t>
            </a:r>
            <a:r>
              <a:rPr lang="de-DE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779654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9CFF1301-55B7-4DA4-B3C6-C0A0CC059C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41035"/>
            <a:ext cx="12192000" cy="3170813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4AF411E2-DCE9-4F75-89D9-44ED89699B54}"/>
              </a:ext>
            </a:extLst>
          </p:cNvPr>
          <p:cNvSpPr txBox="1"/>
          <p:nvPr/>
        </p:nvSpPr>
        <p:spPr>
          <a:xfrm>
            <a:off x="159391" y="836802"/>
            <a:ext cx="648722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 err="1"/>
              <a:t>When</a:t>
            </a:r>
            <a:r>
              <a:rPr lang="de-DE" dirty="0"/>
              <a:t> I check </a:t>
            </a:r>
            <a:r>
              <a:rPr lang="de-DE" dirty="0" err="1"/>
              <a:t>the</a:t>
            </a:r>
            <a:r>
              <a:rPr lang="de-DE" dirty="0"/>
              <a:t> item out, </a:t>
            </a:r>
            <a:r>
              <a:rPr lang="de-DE" dirty="0" err="1"/>
              <a:t>it</a:t>
            </a:r>
            <a:r>
              <a:rPr lang="de-DE" dirty="0"/>
              <a:t> still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wrong</a:t>
            </a:r>
            <a:r>
              <a:rPr lang="de-DE" dirty="0"/>
              <a:t> (</a:t>
            </a:r>
            <a:r>
              <a:rPr lang="de-DE" dirty="0" err="1"/>
              <a:t>old</a:t>
            </a:r>
            <a:r>
              <a:rPr lang="de-DE" dirty="0"/>
              <a:t>) </a:t>
            </a:r>
            <a:r>
              <a:rPr lang="de-DE" dirty="0" err="1"/>
              <a:t>loan</a:t>
            </a:r>
            <a:r>
              <a:rPr lang="de-DE" dirty="0"/>
              <a:t> </a:t>
            </a:r>
            <a:r>
              <a:rPr lang="de-DE" dirty="0" err="1"/>
              <a:t>policy</a:t>
            </a:r>
            <a:r>
              <a:rPr lang="de-DE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417851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45EF57CE-862C-474E-923E-3C5FAB6E1D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77423"/>
            <a:ext cx="12192000" cy="31488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CAE018BF-9920-4177-B5E8-E66FA3E32062}"/>
              </a:ext>
            </a:extLst>
          </p:cNvPr>
          <p:cNvSpPr txBox="1"/>
          <p:nvPr/>
        </p:nvSpPr>
        <p:spPr>
          <a:xfrm>
            <a:off x="125835" y="1759591"/>
            <a:ext cx="403546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/>
              <a:t>This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confirmed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loan</a:t>
            </a:r>
            <a:r>
              <a:rPr lang="de-DE" dirty="0"/>
              <a:t> </a:t>
            </a:r>
            <a:r>
              <a:rPr lang="de-DE" dirty="0" err="1"/>
              <a:t>details</a:t>
            </a:r>
            <a:r>
              <a:rPr lang="de-DE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245447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00EB23D6-8FF2-4105-97BB-B3832F4BE1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585" y="745774"/>
            <a:ext cx="7667625" cy="214312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BB9A2F31-1977-4215-9743-649FC9958D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585" y="3636924"/>
            <a:ext cx="9134475" cy="307657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FE14DAFB-6272-4102-B4D6-124E8C40B01A}"/>
              </a:ext>
            </a:extLst>
          </p:cNvPr>
          <p:cNvSpPr txBox="1"/>
          <p:nvPr/>
        </p:nvSpPr>
        <p:spPr>
          <a:xfrm>
            <a:off x="194585" y="187096"/>
            <a:ext cx="503586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/>
              <a:t>I </a:t>
            </a:r>
            <a:r>
              <a:rPr lang="de-DE" dirty="0" err="1"/>
              <a:t>checked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my</a:t>
            </a:r>
            <a:r>
              <a:rPr lang="de-DE" dirty="0"/>
              <a:t> </a:t>
            </a:r>
            <a:r>
              <a:rPr lang="de-DE" dirty="0" err="1"/>
              <a:t>test</a:t>
            </a:r>
            <a:r>
              <a:rPr lang="de-DE" dirty="0"/>
              <a:t> item </a:t>
            </a:r>
            <a:r>
              <a:rPr lang="de-DE" dirty="0" err="1"/>
              <a:t>had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right</a:t>
            </a:r>
            <a:r>
              <a:rPr lang="de-DE" dirty="0"/>
              <a:t> </a:t>
            </a:r>
            <a:r>
              <a:rPr lang="de-DE" dirty="0" err="1"/>
              <a:t>loan</a:t>
            </a:r>
            <a:r>
              <a:rPr lang="de-DE" dirty="0"/>
              <a:t> type: 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9437CBB-6CE8-4B80-AC4E-F8D378CDF62A}"/>
              </a:ext>
            </a:extLst>
          </p:cNvPr>
          <p:cNvSpPr txBox="1"/>
          <p:nvPr/>
        </p:nvSpPr>
        <p:spPr>
          <a:xfrm>
            <a:off x="194585" y="3127733"/>
            <a:ext cx="862325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/>
              <a:t>By </a:t>
            </a:r>
            <a:r>
              <a:rPr lang="de-DE" dirty="0" err="1"/>
              <a:t>searching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„</a:t>
            </a:r>
            <a:r>
              <a:rPr lang="de-DE" dirty="0" err="1"/>
              <a:t>julies</a:t>
            </a:r>
            <a:r>
              <a:rPr lang="de-DE" dirty="0"/>
              <a:t>“, I </a:t>
            </a:r>
            <a:r>
              <a:rPr lang="de-DE" dirty="0" err="1"/>
              <a:t>checked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my</a:t>
            </a:r>
            <a:r>
              <a:rPr lang="de-DE" dirty="0"/>
              <a:t> item </a:t>
            </a:r>
            <a:r>
              <a:rPr lang="de-DE" dirty="0" err="1"/>
              <a:t>wasn‘t</a:t>
            </a:r>
            <a:r>
              <a:rPr lang="de-DE" dirty="0"/>
              <a:t> </a:t>
            </a:r>
            <a:r>
              <a:rPr lang="de-DE" dirty="0" err="1"/>
              <a:t>actually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another</a:t>
            </a:r>
            <a:r>
              <a:rPr lang="de-DE" dirty="0"/>
              <a:t> </a:t>
            </a:r>
            <a:r>
              <a:rPr lang="de-DE" dirty="0" err="1"/>
              <a:t>cird</a:t>
            </a:r>
            <a:r>
              <a:rPr lang="de-DE" dirty="0"/>
              <a:t> </a:t>
            </a:r>
            <a:r>
              <a:rPr lang="de-DE" dirty="0" err="1"/>
              <a:t>rule</a:t>
            </a:r>
            <a:r>
              <a:rPr lang="de-DE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114325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D332244F-5A4E-4A51-A8C5-5BBCFE9BDE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78" y="2296810"/>
            <a:ext cx="12192000" cy="261976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870E1C96-3ECB-452B-8A5B-4F1FC352AC34}"/>
              </a:ext>
            </a:extLst>
          </p:cNvPr>
          <p:cNvSpPr txBox="1"/>
          <p:nvPr/>
        </p:nvSpPr>
        <p:spPr>
          <a:xfrm>
            <a:off x="194586" y="5037400"/>
            <a:ext cx="6191075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de-DE" dirty="0"/>
              <a:t>ERROR: in </a:t>
            </a:r>
            <a:r>
              <a:rPr lang="de-DE" dirty="0" err="1"/>
              <a:t>module</a:t>
            </a:r>
            <a:r>
              <a:rPr lang="de-DE" dirty="0"/>
              <a:t> @folio/inventory, </a:t>
            </a:r>
            <a:r>
              <a:rPr lang="de-DE" dirty="0" err="1"/>
              <a:t>operation</a:t>
            </a:r>
            <a:r>
              <a:rPr lang="de-DE" dirty="0"/>
              <a:t> GET on </a:t>
            </a:r>
            <a:r>
              <a:rPr lang="de-DE" dirty="0" err="1"/>
              <a:t>resource</a:t>
            </a:r>
            <a:r>
              <a:rPr lang="de-DE" dirty="0"/>
              <a:t> '</a:t>
            </a:r>
            <a:r>
              <a:rPr lang="de-DE" dirty="0" err="1"/>
              <a:t>openLoans</a:t>
            </a:r>
            <a:r>
              <a:rPr lang="de-DE" dirty="0"/>
              <a:t>' </a:t>
            </a:r>
            <a:r>
              <a:rPr lang="de-DE" dirty="0" err="1"/>
              <a:t>failed</a:t>
            </a:r>
            <a:r>
              <a:rPr lang="de-DE" dirty="0"/>
              <a:t>, </a:t>
            </a:r>
            <a:r>
              <a:rPr lang="de-DE" dirty="0" err="1"/>
              <a:t>saying</a:t>
            </a:r>
            <a:r>
              <a:rPr lang="de-DE" dirty="0"/>
              <a:t>: </a:t>
            </a:r>
            <a:r>
              <a:rPr lang="de-DE" dirty="0" err="1"/>
              <a:t>Failed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fetch</a:t>
            </a:r>
            <a:endParaRPr lang="de-DE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2F9D0010-10E1-4B80-9984-7B67AFD5C909}"/>
              </a:ext>
            </a:extLst>
          </p:cNvPr>
          <p:cNvSpPr txBox="1"/>
          <p:nvPr/>
        </p:nvSpPr>
        <p:spPr>
          <a:xfrm>
            <a:off x="194586" y="187096"/>
            <a:ext cx="11801672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Bonus </a:t>
            </a:r>
            <a:r>
              <a:rPr lang="de-DE" dirty="0" err="1"/>
              <a:t>fun</a:t>
            </a:r>
            <a:r>
              <a:rPr lang="de-DE" dirty="0"/>
              <a:t>: </a:t>
            </a:r>
            <a:r>
              <a:rPr lang="de-DE" dirty="0" err="1"/>
              <a:t>When</a:t>
            </a:r>
            <a:r>
              <a:rPr lang="de-DE" dirty="0"/>
              <a:t> I </a:t>
            </a:r>
            <a:r>
              <a:rPr lang="de-DE" dirty="0" err="1"/>
              <a:t>first</a:t>
            </a:r>
            <a:r>
              <a:rPr lang="de-DE" dirty="0"/>
              <a:t> </a:t>
            </a:r>
            <a:r>
              <a:rPr lang="de-DE" dirty="0" err="1"/>
              <a:t>logged</a:t>
            </a:r>
            <a:r>
              <a:rPr lang="de-DE" dirty="0"/>
              <a:t> in and </a:t>
            </a:r>
            <a:r>
              <a:rPr lang="de-DE" dirty="0" err="1"/>
              <a:t>went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circ</a:t>
            </a:r>
            <a:r>
              <a:rPr lang="de-DE" dirty="0"/>
              <a:t> </a:t>
            </a:r>
            <a:r>
              <a:rPr lang="de-DE" dirty="0" err="1"/>
              <a:t>rules</a:t>
            </a:r>
            <a:r>
              <a:rPr lang="de-DE" dirty="0"/>
              <a:t>,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circ</a:t>
            </a:r>
            <a:r>
              <a:rPr lang="de-DE" dirty="0"/>
              <a:t> </a:t>
            </a:r>
            <a:r>
              <a:rPr lang="de-DE" dirty="0" err="1"/>
              <a:t>rules</a:t>
            </a:r>
            <a:r>
              <a:rPr lang="de-DE" dirty="0"/>
              <a:t> </a:t>
            </a:r>
            <a:r>
              <a:rPr lang="de-DE" dirty="0" err="1"/>
              <a:t>panel</a:t>
            </a:r>
            <a:r>
              <a:rPr lang="de-DE" dirty="0"/>
              <a:t> </a:t>
            </a:r>
            <a:r>
              <a:rPr lang="de-DE" dirty="0" err="1"/>
              <a:t>didn‘t</a:t>
            </a:r>
            <a:r>
              <a:rPr lang="de-DE" dirty="0"/>
              <a:t> </a:t>
            </a:r>
            <a:r>
              <a:rPr lang="de-DE" dirty="0" err="1"/>
              <a:t>load</a:t>
            </a:r>
            <a:r>
              <a:rPr lang="de-DE" dirty="0"/>
              <a:t> and I </a:t>
            </a:r>
            <a:r>
              <a:rPr lang="de-DE" dirty="0" err="1"/>
              <a:t>got</a:t>
            </a:r>
            <a:r>
              <a:rPr lang="de-DE" dirty="0"/>
              <a:t> a </a:t>
            </a:r>
            <a:r>
              <a:rPr lang="de-DE" dirty="0" err="1"/>
              <a:t>load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„</a:t>
            </a:r>
            <a:r>
              <a:rPr lang="de-DE" dirty="0" err="1"/>
              <a:t>Failed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fetch</a:t>
            </a:r>
            <a:r>
              <a:rPr lang="de-DE" dirty="0"/>
              <a:t>“ </a:t>
            </a:r>
            <a:r>
              <a:rPr lang="de-DE" dirty="0" err="1"/>
              <a:t>errors</a:t>
            </a:r>
            <a:r>
              <a:rPr lang="de-DE" dirty="0"/>
              <a:t>. I </a:t>
            </a:r>
            <a:r>
              <a:rPr lang="de-DE" dirty="0" err="1"/>
              <a:t>tried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replicate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closing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tab</a:t>
            </a:r>
            <a:r>
              <a:rPr lang="de-DE" dirty="0"/>
              <a:t> and </a:t>
            </a:r>
            <a:r>
              <a:rPr lang="de-DE" dirty="0" err="1"/>
              <a:t>opening</a:t>
            </a:r>
            <a:r>
              <a:rPr lang="de-DE" dirty="0"/>
              <a:t> FOLIO in a </a:t>
            </a:r>
            <a:r>
              <a:rPr lang="de-DE" dirty="0" err="1"/>
              <a:t>new</a:t>
            </a:r>
            <a:r>
              <a:rPr lang="de-DE" dirty="0"/>
              <a:t> </a:t>
            </a:r>
            <a:r>
              <a:rPr lang="de-DE" dirty="0" err="1"/>
              <a:t>tab</a:t>
            </a:r>
            <a:r>
              <a:rPr lang="de-DE" dirty="0"/>
              <a:t> </a:t>
            </a:r>
            <a:r>
              <a:rPr lang="de-DE" dirty="0" err="1"/>
              <a:t>again</a:t>
            </a:r>
            <a:r>
              <a:rPr lang="de-DE" dirty="0"/>
              <a:t>, and </a:t>
            </a:r>
            <a:r>
              <a:rPr lang="de-DE" dirty="0" err="1"/>
              <a:t>then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circ</a:t>
            </a:r>
            <a:r>
              <a:rPr lang="de-DE" dirty="0"/>
              <a:t> </a:t>
            </a:r>
            <a:r>
              <a:rPr lang="de-DE" dirty="0" err="1"/>
              <a:t>rules</a:t>
            </a:r>
            <a:r>
              <a:rPr lang="de-DE" dirty="0"/>
              <a:t> </a:t>
            </a:r>
            <a:r>
              <a:rPr lang="de-DE" dirty="0" err="1"/>
              <a:t>appeared</a:t>
            </a:r>
            <a:r>
              <a:rPr lang="de-DE" dirty="0"/>
              <a:t>. So I </a:t>
            </a:r>
            <a:r>
              <a:rPr lang="de-DE" dirty="0" err="1"/>
              <a:t>did</a:t>
            </a:r>
            <a:r>
              <a:rPr lang="de-DE" dirty="0"/>
              <a:t> </a:t>
            </a:r>
            <a:r>
              <a:rPr lang="de-DE" dirty="0" err="1"/>
              <a:t>my</a:t>
            </a:r>
            <a:r>
              <a:rPr lang="de-DE" dirty="0"/>
              <a:t> </a:t>
            </a:r>
            <a:r>
              <a:rPr lang="de-DE" dirty="0" err="1"/>
              <a:t>testing</a:t>
            </a:r>
            <a:r>
              <a:rPr lang="de-DE" dirty="0"/>
              <a:t>.</a:t>
            </a:r>
          </a:p>
          <a:p>
            <a:endParaRPr lang="de-DE" dirty="0"/>
          </a:p>
          <a:p>
            <a:r>
              <a:rPr lang="de-DE" dirty="0" err="1"/>
              <a:t>Now</a:t>
            </a:r>
            <a:r>
              <a:rPr lang="de-DE" dirty="0"/>
              <a:t>, </a:t>
            </a:r>
            <a:r>
              <a:rPr lang="de-DE" dirty="0" err="1"/>
              <a:t>when</a:t>
            </a:r>
            <a:r>
              <a:rPr lang="de-DE" dirty="0"/>
              <a:t> </a:t>
            </a:r>
            <a:r>
              <a:rPr lang="de-DE" dirty="0" err="1"/>
              <a:t>replicating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issue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documenting</a:t>
            </a:r>
            <a:r>
              <a:rPr lang="de-DE" dirty="0"/>
              <a:t> in </a:t>
            </a:r>
            <a:r>
              <a:rPr lang="de-DE" dirty="0" err="1"/>
              <a:t>this</a:t>
            </a:r>
            <a:r>
              <a:rPr lang="de-DE" dirty="0"/>
              <a:t> PPT, </a:t>
            </a:r>
            <a:r>
              <a:rPr lang="de-DE" dirty="0" err="1"/>
              <a:t>similar</a:t>
            </a:r>
            <a:r>
              <a:rPr lang="de-DE" dirty="0"/>
              <a:t> </a:t>
            </a:r>
            <a:r>
              <a:rPr lang="de-DE" dirty="0" err="1"/>
              <a:t>error</a:t>
            </a:r>
            <a:r>
              <a:rPr lang="de-DE" dirty="0"/>
              <a:t> </a:t>
            </a:r>
            <a:r>
              <a:rPr lang="de-DE" dirty="0" err="1"/>
              <a:t>messages</a:t>
            </a:r>
            <a:r>
              <a:rPr lang="de-DE" dirty="0"/>
              <a:t> </a:t>
            </a:r>
            <a:r>
              <a:rPr lang="de-DE" dirty="0" err="1"/>
              <a:t>appeared</a:t>
            </a:r>
            <a:r>
              <a:rPr lang="de-DE" dirty="0"/>
              <a:t> </a:t>
            </a:r>
            <a:r>
              <a:rPr lang="de-DE" dirty="0" err="1"/>
              <a:t>when</a:t>
            </a:r>
            <a:r>
              <a:rPr lang="de-DE" dirty="0"/>
              <a:t> </a:t>
            </a:r>
            <a:r>
              <a:rPr lang="de-DE" dirty="0" err="1"/>
              <a:t>scanning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patron</a:t>
            </a:r>
            <a:r>
              <a:rPr lang="de-DE" dirty="0"/>
              <a:t> </a:t>
            </a:r>
            <a:r>
              <a:rPr lang="de-DE" dirty="0" err="1"/>
              <a:t>barcode</a:t>
            </a:r>
            <a:r>
              <a:rPr lang="de-DE" dirty="0"/>
              <a:t>. </a:t>
            </a:r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were</a:t>
            </a:r>
            <a:r>
              <a:rPr lang="de-DE" dirty="0"/>
              <a:t> </a:t>
            </a:r>
            <a:r>
              <a:rPr lang="de-DE" dirty="0" err="1"/>
              <a:t>two</a:t>
            </a:r>
            <a:r>
              <a:rPr lang="de-DE" dirty="0"/>
              <a:t> </a:t>
            </a:r>
            <a:r>
              <a:rPr lang="de-DE" dirty="0" err="1"/>
              <a:t>error</a:t>
            </a:r>
            <a:r>
              <a:rPr lang="de-DE" dirty="0"/>
              <a:t> </a:t>
            </a:r>
            <a:r>
              <a:rPr lang="de-DE" dirty="0" err="1"/>
              <a:t>messages</a:t>
            </a:r>
            <a:r>
              <a:rPr lang="de-DE" dirty="0"/>
              <a:t> (‚</a:t>
            </a:r>
            <a:r>
              <a:rPr lang="de-DE" dirty="0" err="1"/>
              <a:t>requests</a:t>
            </a:r>
            <a:r>
              <a:rPr lang="de-DE" dirty="0"/>
              <a:t>‘ and ‚</a:t>
            </a:r>
            <a:r>
              <a:rPr lang="de-DE" dirty="0" err="1"/>
              <a:t>openLoans</a:t>
            </a:r>
            <a:r>
              <a:rPr lang="de-DE" dirty="0"/>
              <a:t>‘) but I </a:t>
            </a:r>
            <a:r>
              <a:rPr lang="de-DE" dirty="0" err="1"/>
              <a:t>could</a:t>
            </a:r>
            <a:r>
              <a:rPr lang="de-DE" dirty="0"/>
              <a:t> still check out </a:t>
            </a:r>
            <a:r>
              <a:rPr lang="de-DE" dirty="0" err="1"/>
              <a:t>successfully</a:t>
            </a:r>
            <a:r>
              <a:rPr lang="de-DE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554432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219</Words>
  <Application>Microsoft Office PowerPoint</Application>
  <PresentationFormat>Breitbild</PresentationFormat>
  <Paragraphs>11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Bickle Julie</dc:creator>
  <cp:lastModifiedBy>Bickle Julie</cp:lastModifiedBy>
  <cp:revision>3</cp:revision>
  <dcterms:created xsi:type="dcterms:W3CDTF">2023-11-21T12:32:31Z</dcterms:created>
  <dcterms:modified xsi:type="dcterms:W3CDTF">2023-11-21T12:54:40Z</dcterms:modified>
</cp:coreProperties>
</file>