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>
      <p:cViewPr>
        <p:scale>
          <a:sx n="100" d="100"/>
          <a:sy n="100" d="100"/>
        </p:scale>
        <p:origin x="2394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412EEA-8C05-451B-A024-7BA55A4BB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B91A7A-F6C9-4B8B-AAAA-566BC72FF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828F96-98C0-44A5-9DD6-B89AB904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EF2A19-627F-4D8C-968B-60C6BB16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BEC4E-0F1D-45C6-A849-1AA0459C2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01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2626E-B035-4738-B5ED-865C6C7FB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DC4ADDB-6D3E-493D-8BF2-B092E5396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EC123C-F6E1-489F-808B-11A97B4F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B8342B-C6BB-415A-B5A9-67C858F6D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99023-27B7-42AD-B821-EC5BF510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79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E33AA48-66CE-40A8-B8C8-3EAE18E6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283E1F-EEC5-41A5-8962-6A164CA78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5653DF-6E00-454D-BBF5-687E1FC5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2DF507-2791-4FF8-A822-A9DEFE70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F54EF3-CE46-4AC8-B3B5-102CDAB7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09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3AEE2-5C7F-49AD-8458-1DE7A16AE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8329CB-3322-4CE6-A82B-AEAE23B40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F9F0C8-8F27-46D0-9A6D-8D2DDEFC3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4299B3-C6A7-41B7-8832-3BC2F5EB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6D2493-FB1D-4A3C-A590-B9B546B4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E227C-3A59-43F6-A475-5EB3271E5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4A5CD6-5EEE-4025-9885-7D1D9EE13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78F2D8-41EE-4A9C-812C-08726E1C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5120CA-59A6-4412-9D2C-70699F99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66655-0969-45A4-8554-A33E0265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10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BFC91-7495-4259-A75A-9CEA00B0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98216-4F76-4533-AEBC-9BB30C2D6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B10615-0421-4857-B6AE-A68F89182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070332-931F-4642-81A5-D0D97C2E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9178D8-8BB3-4BBD-AAC1-7B7951656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13D666-1C5D-434A-8163-CA5E7739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33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55DB7-5EA9-4F2E-A26A-E080F50B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791D5B-86F3-454E-AEBE-4CFCD1DEE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7CEE77-233E-400F-A171-6C79A629E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829724-2D11-4853-A6D2-C9A2F8576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2918DF2-71B0-4417-B80D-00FDC6D8E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F23FF0D-C80A-4863-A54E-B5B33F687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C541C0A-178A-4836-94EE-37C349EE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A850DDE-211C-4356-AE5A-689BB9AC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1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D2B1D-08C9-4CF1-A65A-4C65FDAE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D113596-0EC4-4C7E-BA9B-14B4B4CC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FCC82C-A901-45FF-80D8-D252FBC1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B4C0A3-5433-4648-B614-B4994DA4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4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493D092-F538-477E-A7BE-EE541C28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15E656-1330-4E6A-AB14-19082532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B883E7-5978-4DAA-B47E-0123F2AF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48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DD129-0587-4FD4-9883-FDA9BEA7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45C38E-C928-4DA7-8F18-673A2FBE6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26D3CD-F616-49A1-9829-837004021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EE3381-0258-465F-8EEC-65E1EAE9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BC43CD-8FCC-4A6B-AC89-56DC8151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3E8506-AB47-4B53-8855-93B27C2FC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2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3BB4E-B284-4E90-A961-FCF7CBD4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30BDAA-9482-4A0A-B8A0-A80D2299B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41900A-6505-4BD1-80C5-E16439E18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886D4D-932A-426B-B368-046FE908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57625D-AB22-4AE8-B2BD-8640F4621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64317D-5C62-43AB-8FE4-39B9219B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03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E51FCF4-EB4B-4B6F-8EB8-B5857D2F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CF2DE1-448B-4E73-A870-C9BA6A31A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A7F666-51CE-4DD7-9A69-43EED9DA6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94BFC-CB8B-4C53-814A-B7AEA65508BA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ED8B8B-E183-46AC-AF5E-59362C15D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C29ED6-7837-4EEF-A5E2-BB787E5AB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75D0-2561-4A9F-BEB2-9BF16E82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36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4E7E935-9F4C-4550-ACFD-017BA0615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5011"/>
            <a:ext cx="12192000" cy="46479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0CBE85EB-6204-47C5-8FDE-0059915FB982}"/>
              </a:ext>
            </a:extLst>
          </p:cNvPr>
          <p:cNvSpPr/>
          <p:nvPr/>
        </p:nvSpPr>
        <p:spPr>
          <a:xfrm>
            <a:off x="127040" y="205859"/>
            <a:ext cx="4108369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dirty="0"/>
              <a:t>1_Nolana_CheckIn_MissingTimeReturned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CBD6D9-76DA-4202-9881-85FD9DA7665C}"/>
              </a:ext>
            </a:extLst>
          </p:cNvPr>
          <p:cNvSpPr txBox="1"/>
          <p:nvPr/>
        </p:nvSpPr>
        <p:spPr>
          <a:xfrm>
            <a:off x="5855953" y="205859"/>
            <a:ext cx="620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FYI: The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loan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correctly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overdue</a:t>
            </a:r>
            <a:r>
              <a:rPr lang="de-DE" dirty="0"/>
              <a:t> </a:t>
            </a:r>
            <a:r>
              <a:rPr lang="de-DE" dirty="0" err="1"/>
              <a:t>fine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927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7169015-862F-464A-B5AB-2097A7F445EC}"/>
              </a:ext>
            </a:extLst>
          </p:cNvPr>
          <p:cNvSpPr/>
          <p:nvPr/>
        </p:nvSpPr>
        <p:spPr>
          <a:xfrm>
            <a:off x="231815" y="301109"/>
            <a:ext cx="4108369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dirty="0"/>
              <a:t>2_Nolana_CheckIn_MissingTimeReturned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C9A550A-FD0E-4AB0-A88F-57982937F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2" y="1652587"/>
            <a:ext cx="9858375" cy="35528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0858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5090A83-6ABD-4D60-851C-562A10798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4755"/>
            <a:ext cx="12192000" cy="28884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D2B0F4E-6FFB-4BF2-977B-E2372E10B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4755"/>
            <a:ext cx="12192000" cy="288849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5DECD70-8120-4F1F-9910-DE1EDED3DDEC}"/>
              </a:ext>
            </a:extLst>
          </p:cNvPr>
          <p:cNvSpPr/>
          <p:nvPr/>
        </p:nvSpPr>
        <p:spPr>
          <a:xfrm>
            <a:off x="192605" y="196334"/>
            <a:ext cx="4377289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 dirty="0"/>
              <a:t>3_Nolana_LoanDetails_NoFeesFinesIncurred</a:t>
            </a:r>
          </a:p>
        </p:txBody>
      </p:sp>
    </p:spTree>
    <p:extLst>
      <p:ext uri="{BB962C8B-B14F-4D97-AF65-F5344CB8AC3E}">
        <p14:creationId xmlns:p14="http://schemas.microsoft.com/office/powerpoint/2010/main" val="30771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74BB229-AA86-45AA-8F75-9D33FEA12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174" y="0"/>
            <a:ext cx="6380152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6C298B3-2444-4533-A3C1-4046EFBF1B0D}"/>
              </a:ext>
            </a:extLst>
          </p:cNvPr>
          <p:cNvSpPr/>
          <p:nvPr/>
        </p:nvSpPr>
        <p:spPr>
          <a:xfrm>
            <a:off x="168514" y="186809"/>
            <a:ext cx="356822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de-DE"/>
              <a:t>4_Nolana_Julies1OverdueFinePolicy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737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90DF15DB-AABB-470D-96A4-8C039FDEF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575421"/>
              </p:ext>
            </p:extLst>
          </p:nvPr>
        </p:nvGraphicFramePr>
        <p:xfrm>
          <a:off x="2654300" y="1962150"/>
          <a:ext cx="61595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3277856899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5220826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User UUID =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7f47ac63-4c90-4a07-8418-80803c766053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92212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User Name =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Bickle_Test, Julie_Student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3154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1626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Loan UUID =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4583c70d-8333-418d-b046-3a49e92015ca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3675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Item Title =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À propos de Nice :1947-1977 /Hélène Guénin ; préface Christian Estrosi. (book)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71238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Loan Due Date =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11/23/2022, 2:36 AM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459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Loan Return Date =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11/23/2022, 2:42 AM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8415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568655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Circ rule =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 julies-patron-group + t julies-1st-loan-type + m book: l julies-1-min-loan-policy r allow-all n send-no-notices o julies-1-overdue-fine-policy i julies-0-lost-item-policy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07247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Overude policy UUID =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d9d760ca-61de-42a2-a9f3-d15733254c1a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5913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02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21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Bickle Julie</dc:creator>
  <cp:lastModifiedBy>Bickle Julie</cp:lastModifiedBy>
  <cp:revision>3</cp:revision>
  <dcterms:created xsi:type="dcterms:W3CDTF">2022-11-23T07:54:23Z</dcterms:created>
  <dcterms:modified xsi:type="dcterms:W3CDTF">2022-11-23T08:05:02Z</dcterms:modified>
</cp:coreProperties>
</file>