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8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8F7E-2A79-4625-9FD3-8D0729A78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49C28-AC8A-4D9B-A10E-56E453893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AD94E-8072-4E88-BB16-5716ED39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E76D2-9EDE-43AC-B0ED-B3BBE5B6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73214-3E1D-4EB6-A67F-352D119E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4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4059-DC4E-405A-9376-39912AC3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27BE0-BE49-443C-B091-A66CB00A7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B07C1-4FD5-4334-8C1E-3956C00C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87312-1B26-4DC0-8D6F-3A5B7CF2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5D47B-E80B-4096-B3A5-6AA9703C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1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B8DC9E-F4FF-4E7E-9DE5-DD6BF5F65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F9D96-2F8F-4D6F-8EFC-C2E27E88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91A73-44F1-4A17-8C44-FF7DF086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B3AE5-70FE-4343-BB64-A4F199EF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43C12-E06E-49A0-94C3-1D0CA205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9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0DD7-D67E-4825-A50B-AC01103B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7E4E0-FE39-422E-BF0D-BC4C91366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D46E8-C6F4-4F7E-961E-6F739D92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E197B-CAE4-4FFA-BD82-830113BD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2A2F3-DABB-42C3-BCE0-D047BE40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0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4685-230A-4994-A024-FD08E2C3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4BA65-AC92-4BE0-8732-DF2D2C8E1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BEF55-EC84-414B-877C-3E920F1A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E91D6-FC94-4C5B-8D17-D289E60B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4D441-4AC4-426A-A9FB-3379AC66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0BD7-D158-4BA8-A1F3-91ABF934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D2E2-1D15-4394-A18D-010147156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9E96B-E4D1-4EEC-AF9F-2BBEB1077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A3E67-C531-44F7-A74C-CB118507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E2C59-EC36-4246-8C51-76061A23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85D8B-E94E-49E3-8DE0-12AF866C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2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F4AC-F25D-46A9-8447-315BF5BDC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5A53F-E826-4F6F-8741-9F979AA51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797A6-1408-42EB-A39A-523734054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638B67-FF0B-45E6-9302-DB37F6ECB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BA9A5-0C6F-4B53-83B3-BB5FF2FF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903FB-8988-4331-B61F-1AC4708A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081106-8D58-439F-98BF-91EED6B4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1B0CE-CA1F-406E-B54B-8C083523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FDBDC-691C-44B3-9A89-FB25EF9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5B243-74AF-481D-9100-F915F4C6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4F365-1141-4CE0-AE7A-63F84562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B5BC0-3FB9-4635-8A2B-584FFA84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74787-A73E-4087-86F6-F2B41F8A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6FC5F-20EB-46D1-B301-DE1D043C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95603-4B85-473D-8238-2C160007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4BDC-64D1-4A53-A5F5-ED52C393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32344-DEA3-4106-86B8-5B4EB4BC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570BA-B710-4315-9BBD-501A83365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1BFAA-BA02-4B57-8976-85DCC55C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0CCA1-1FF1-40EA-A274-AE20DDD3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F0E1E-15A3-449F-B942-FD679C80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9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F6AF-EA00-4792-AE4D-7CC943B4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5BD19-32C5-497D-983F-5200323C4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6D11-DB25-4C01-9778-4E9C1EC25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8B193-A2AE-4EBB-BD3C-892DFC84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ED9D1-E344-48C1-BA58-006BD034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2370D-DDBA-47D1-BE1C-9C097FCD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4F204-7784-454A-985C-BA481A8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399BA-872C-480A-8C43-1CB087465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5CE02-8FC4-4E0A-97BE-186977B7C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6A8BB-32EC-4047-9DD3-8B5B78E12B9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0F3B7-AFFB-414D-BBA6-6979E7CE5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277B7-1E30-4677-A529-4246398C9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C9535-E32A-4BE2-B9C8-F014FAED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3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sues.folio.org/browse/MSEARCH-2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4392-308C-4FA3-BA25-9071F13E2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saft* </a:t>
            </a:r>
            <a:r>
              <a:rPr lang="en-US" b="1" dirty="0" err="1"/>
              <a:t>reqt</a:t>
            </a:r>
            <a:r>
              <a:rPr lang="en-US" b="1" dirty="0"/>
              <a:t>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89737-A154-4B6A-8604-1EAA4AE1C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4874" y="4067175"/>
            <a:ext cx="3409951" cy="6953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Khalilah Gambrell</a:t>
            </a:r>
          </a:p>
          <a:p>
            <a:r>
              <a:rPr lang="en-US" dirty="0"/>
              <a:t>December 20 2021</a:t>
            </a:r>
          </a:p>
        </p:txBody>
      </p:sp>
    </p:spTree>
    <p:extLst>
      <p:ext uri="{BB962C8B-B14F-4D97-AF65-F5344CB8AC3E}">
        <p14:creationId xmlns:p14="http://schemas.microsoft.com/office/powerpoint/2010/main" val="37918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2ABC-8F51-4061-845D-4F110A86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64" y="99935"/>
            <a:ext cx="10515600" cy="1325563"/>
          </a:xfrm>
        </p:spPr>
        <p:txBody>
          <a:bodyPr/>
          <a:lstStyle/>
          <a:p>
            <a:r>
              <a:rPr lang="en-US" b="1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C165-3D2F-4D35-8365-ADC69E2B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39" y="1195310"/>
            <a:ext cx="10515600" cy="13255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saft* </a:t>
            </a:r>
            <a:r>
              <a:rPr lang="en-US" b="1" dirty="0"/>
              <a:t>should not display </a:t>
            </a:r>
            <a:r>
              <a:rPr lang="en-US" dirty="0"/>
              <a:t>as a search result. This requirement was stated as a comment in </a:t>
            </a:r>
            <a:r>
              <a:rPr lang="en-US" dirty="0">
                <a:hlinkClick r:id="rId2"/>
              </a:rPr>
              <a:t>https://issues.folio.org/browse/MSEARCH-211</a:t>
            </a:r>
            <a:r>
              <a:rPr lang="en-US" dirty="0"/>
              <a:t> and a comment on another requirement I need to find… </a:t>
            </a:r>
          </a:p>
          <a:p>
            <a:r>
              <a:rPr lang="en-US" dirty="0"/>
              <a:t>The following properties should return as a search result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D5018C-B4B0-41F3-9374-7FB3018955B2}"/>
              </a:ext>
            </a:extLst>
          </p:cNvPr>
          <p:cNvSpPr txBox="1"/>
          <p:nvPr/>
        </p:nvSpPr>
        <p:spPr>
          <a:xfrm>
            <a:off x="568171" y="2520873"/>
            <a:ext cx="38795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subjectHeadings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personalName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sftPersonalName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personalNameTitle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sftPersonalNameTitle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corporateName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sftCorporateName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corporateNameTitle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sftCorporateNameTitle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meetingName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sftmeetingName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meetingNameTitle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sftmeetingNameTitle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23192E-7E4A-4A7B-B370-881122A35535}"/>
              </a:ext>
            </a:extLst>
          </p:cNvPr>
          <p:cNvSpPr txBox="1"/>
          <p:nvPr/>
        </p:nvSpPr>
        <p:spPr>
          <a:xfrm>
            <a:off x="7579328" y="2831146"/>
            <a:ext cx="38795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geographicName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sftgeographicName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uniformTitle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sftuniformTitle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topicalTerm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sfttopicalTerm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genreTerm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172B4D"/>
                </a:solidFill>
                <a:effectLst/>
                <a:latin typeface="-apple-system"/>
              </a:rPr>
              <a:t>sftgenreTerm</a:t>
            </a:r>
            <a:endParaRPr lang="en-US" sz="20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9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A0DB-B892-4C87-A9E3-5CBDA8AF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08" y="72162"/>
            <a:ext cx="10515600" cy="1325563"/>
          </a:xfrm>
        </p:spPr>
        <p:txBody>
          <a:bodyPr/>
          <a:lstStyle/>
          <a:p>
            <a:r>
              <a:rPr lang="en-US" b="1" dirty="0"/>
              <a:t>Expected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0A77-0AD1-4DAE-B8EF-105A2C0B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57" y="1107614"/>
            <a:ext cx="6104509" cy="6324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b="1" dirty="0"/>
              <a:t>If you conduct a search that returns one of the following  </a:t>
            </a:r>
          </a:p>
          <a:p>
            <a:pPr marL="0" indent="0">
              <a:buNone/>
            </a:pPr>
            <a:endParaRPr lang="en-US" sz="16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/>
            <a:endParaRPr lang="en-US" sz="16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/>
            <a:endParaRPr lang="en-US" sz="16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872579-3091-43D7-A506-7BCE155BEF21}"/>
              </a:ext>
            </a:extLst>
          </p:cNvPr>
          <p:cNvSpPr txBox="1"/>
          <p:nvPr/>
        </p:nvSpPr>
        <p:spPr>
          <a:xfrm>
            <a:off x="559293" y="1740024"/>
            <a:ext cx="456312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subjectHeadings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personalName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personalNameTitle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corporateName</a:t>
            </a:r>
            <a:endParaRPr lang="en-US" sz="2100" dirty="0">
              <a:solidFill>
                <a:srgbClr val="172B4D"/>
              </a:solidFill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corporateNameTitle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meetingName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meetingNameTitle</a:t>
            </a:r>
            <a:endParaRPr lang="en-US" sz="2100" dirty="0">
              <a:solidFill>
                <a:srgbClr val="172B4D"/>
              </a:solidFill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geographicName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uniformTitle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topicalTerm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100" b="0" i="0" dirty="0" err="1">
                <a:solidFill>
                  <a:srgbClr val="172B4D"/>
                </a:solidFill>
                <a:effectLst/>
                <a:latin typeface="-apple-system"/>
              </a:rPr>
              <a:t>genreTerm</a:t>
            </a:r>
            <a:endParaRPr lang="en-US" sz="2100" b="0" i="0" dirty="0">
              <a:solidFill>
                <a:srgbClr val="172B4D"/>
              </a:solidFill>
              <a:effectLst/>
              <a:latin typeface="-apple-system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1D40958-A11C-4F06-B345-EBBF51CA71E0}"/>
              </a:ext>
            </a:extLst>
          </p:cNvPr>
          <p:cNvSpPr/>
          <p:nvPr/>
        </p:nvSpPr>
        <p:spPr>
          <a:xfrm>
            <a:off x="4944862" y="2787588"/>
            <a:ext cx="1908699" cy="98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55B174-91F6-4703-9EAA-50A9D94E8595}"/>
              </a:ext>
            </a:extLst>
          </p:cNvPr>
          <p:cNvSpPr txBox="1"/>
          <p:nvPr/>
        </p:nvSpPr>
        <p:spPr>
          <a:xfrm>
            <a:off x="7155402" y="2104008"/>
            <a:ext cx="4696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AND if the result matches a saft* then the Authority/Reference column for that result should read </a:t>
            </a:r>
            <a:r>
              <a:rPr lang="en-US" sz="2000" b="1" dirty="0"/>
              <a:t>Auth/Ref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 attached file for testing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97C475-A953-4F7D-86C9-BE61448C39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182572"/>
              </p:ext>
            </p:extLst>
          </p:nvPr>
        </p:nvGraphicFramePr>
        <p:xfrm>
          <a:off x="7069587" y="3592830"/>
          <a:ext cx="4431986" cy="120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ackager Shell Object" showAsIcon="1" r:id="rId3" imgW="1448280" imgH="392040" progId="Package">
                  <p:embed/>
                </p:oleObj>
              </mc:Choice>
              <mc:Fallback>
                <p:oleObj name="Packager Shell Object" showAsIcon="1" r:id="rId3" imgW="1448280" imgH="392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9587" y="3592830"/>
                        <a:ext cx="4431986" cy="1200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50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E4CD-6F3E-4CC9-98A2-C95C4D12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implementation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F39AA-38D6-472F-A95A-D732C6B7B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2110709"/>
            <a:ext cx="11155680" cy="263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E4CD-6F3E-4CC9-98A2-C95C4D12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84150"/>
            <a:ext cx="10515600" cy="1325563"/>
          </a:xfrm>
        </p:spPr>
        <p:txBody>
          <a:bodyPr/>
          <a:lstStyle/>
          <a:p>
            <a:r>
              <a:rPr lang="en-US" b="1" dirty="0"/>
              <a:t>Expected implementation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C89EF0-9BDA-46DA-A1DF-ECE95DDBB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1942893"/>
            <a:ext cx="11704320" cy="297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4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135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Office Theme</vt:lpstr>
      <vt:lpstr>Package</vt:lpstr>
      <vt:lpstr>saft* reqt updates</vt:lpstr>
      <vt:lpstr>Requirements</vt:lpstr>
      <vt:lpstr>Expected behavior</vt:lpstr>
      <vt:lpstr>Current implementation</vt:lpstr>
      <vt:lpstr>Expected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saft* reqt updates</dc:title>
  <dc:creator>Khalilah Gambrell</dc:creator>
  <cp:lastModifiedBy>Khalilah Gambrell</cp:lastModifiedBy>
  <cp:revision>2</cp:revision>
  <dcterms:created xsi:type="dcterms:W3CDTF">2021-12-20T12:45:12Z</dcterms:created>
  <dcterms:modified xsi:type="dcterms:W3CDTF">2021-12-20T13:33:48Z</dcterms:modified>
</cp:coreProperties>
</file>